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8" r:id="rId4"/>
    <p:sldId id="271" r:id="rId5"/>
    <p:sldId id="261" r:id="rId6"/>
    <p:sldId id="269" r:id="rId7"/>
    <p:sldId id="258" r:id="rId8"/>
    <p:sldId id="272" r:id="rId9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Μεσαίο στυλ 2 - Έμφαση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02" autoAdjust="0"/>
    <p:restoredTop sz="94660"/>
  </p:normalViewPr>
  <p:slideViewPr>
    <p:cSldViewPr snapToGrid="0">
      <p:cViewPr>
        <p:scale>
          <a:sx n="75" d="100"/>
          <a:sy n="75" d="100"/>
        </p:scale>
        <p:origin x="398" y="9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DF5954-41BA-42EA-BB74-8A5BAEF71FFB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9829084-564F-4DA8-85CB-B933293730DE}">
      <dgm:prSet/>
      <dgm:spPr/>
      <dgm:t>
        <a:bodyPr/>
        <a:lstStyle/>
        <a:p>
          <a:r>
            <a:rPr lang="en-GB" b="0" i="0"/>
            <a:t>Crowd Monitoring in Public Spaces</a:t>
          </a:r>
          <a:endParaRPr lang="en-US"/>
        </a:p>
      </dgm:t>
    </dgm:pt>
    <dgm:pt modelId="{9CC0713C-E712-4DBB-A5AE-13473CFA7AED}" type="parTrans" cxnId="{8902EA8C-F022-445D-A01D-AF8503E30E44}">
      <dgm:prSet/>
      <dgm:spPr/>
      <dgm:t>
        <a:bodyPr/>
        <a:lstStyle/>
        <a:p>
          <a:endParaRPr lang="en-US"/>
        </a:p>
      </dgm:t>
    </dgm:pt>
    <dgm:pt modelId="{BB405852-EEFB-4AE5-9D03-A2EADD956A1F}" type="sibTrans" cxnId="{8902EA8C-F022-445D-A01D-AF8503E30E44}">
      <dgm:prSet/>
      <dgm:spPr/>
      <dgm:t>
        <a:bodyPr/>
        <a:lstStyle/>
        <a:p>
          <a:endParaRPr lang="en-US"/>
        </a:p>
      </dgm:t>
    </dgm:pt>
    <dgm:pt modelId="{45FAEA08-1B79-4981-A4C1-33E462A38AE4}">
      <dgm:prSet/>
      <dgm:spPr/>
      <dgm:t>
        <a:bodyPr/>
        <a:lstStyle/>
        <a:p>
          <a:r>
            <a:rPr lang="en-GB" b="0" i="0"/>
            <a:t>Problems:</a:t>
          </a:r>
          <a:endParaRPr lang="en-US"/>
        </a:p>
      </dgm:t>
    </dgm:pt>
    <dgm:pt modelId="{780CB5A6-8419-438A-A34D-C498ED895CDF}" type="parTrans" cxnId="{66190404-08D4-4090-BCAA-5BBF3E1E1A64}">
      <dgm:prSet/>
      <dgm:spPr/>
      <dgm:t>
        <a:bodyPr/>
        <a:lstStyle/>
        <a:p>
          <a:endParaRPr lang="en-US"/>
        </a:p>
      </dgm:t>
    </dgm:pt>
    <dgm:pt modelId="{0F4BFADA-F05F-43F3-8A10-EA6CEB223C95}" type="sibTrans" cxnId="{66190404-08D4-4090-BCAA-5BBF3E1E1A64}">
      <dgm:prSet/>
      <dgm:spPr/>
      <dgm:t>
        <a:bodyPr/>
        <a:lstStyle/>
        <a:p>
          <a:endParaRPr lang="en-US"/>
        </a:p>
      </dgm:t>
    </dgm:pt>
    <dgm:pt modelId="{59E0C0FE-7E50-4415-99AB-F23D4B08552A}">
      <dgm:prSet/>
      <dgm:spPr/>
      <dgm:t>
        <a:bodyPr/>
        <a:lstStyle/>
        <a:p>
          <a:r>
            <a:rPr lang="en-GB" b="0" i="0"/>
            <a:t>Overcrowding</a:t>
          </a:r>
          <a:endParaRPr lang="en-US"/>
        </a:p>
      </dgm:t>
    </dgm:pt>
    <dgm:pt modelId="{36B7A977-4E06-41B1-B362-12D10B488125}" type="parTrans" cxnId="{DF1BD496-44A1-4134-98A9-311655DF2F3B}">
      <dgm:prSet/>
      <dgm:spPr/>
      <dgm:t>
        <a:bodyPr/>
        <a:lstStyle/>
        <a:p>
          <a:endParaRPr lang="en-US"/>
        </a:p>
      </dgm:t>
    </dgm:pt>
    <dgm:pt modelId="{B21CADBF-1421-4D23-B242-D7F96F91426F}" type="sibTrans" cxnId="{DF1BD496-44A1-4134-98A9-311655DF2F3B}">
      <dgm:prSet/>
      <dgm:spPr/>
      <dgm:t>
        <a:bodyPr/>
        <a:lstStyle/>
        <a:p>
          <a:endParaRPr lang="en-US"/>
        </a:p>
      </dgm:t>
    </dgm:pt>
    <dgm:pt modelId="{A5D172C7-83F5-4D22-AEB5-74F1282C721A}">
      <dgm:prSet/>
      <dgm:spPr/>
      <dgm:t>
        <a:bodyPr/>
        <a:lstStyle/>
        <a:p>
          <a:r>
            <a:rPr lang="en-GB"/>
            <a:t>Disease Transmission Risk [Hospitals, Public Spaces]</a:t>
          </a:r>
          <a:endParaRPr lang="en-US"/>
        </a:p>
      </dgm:t>
    </dgm:pt>
    <dgm:pt modelId="{895A9E1C-69EE-4D3C-B086-19CB02C11AA4}" type="parTrans" cxnId="{F63CEE31-3250-4BE0-9521-2FF7902179A9}">
      <dgm:prSet/>
      <dgm:spPr/>
      <dgm:t>
        <a:bodyPr/>
        <a:lstStyle/>
        <a:p>
          <a:endParaRPr lang="en-US"/>
        </a:p>
      </dgm:t>
    </dgm:pt>
    <dgm:pt modelId="{8B58E5C4-212A-4C85-BE2F-08E2A4BAC5C1}" type="sibTrans" cxnId="{F63CEE31-3250-4BE0-9521-2FF7902179A9}">
      <dgm:prSet/>
      <dgm:spPr/>
      <dgm:t>
        <a:bodyPr/>
        <a:lstStyle/>
        <a:p>
          <a:endParaRPr lang="en-US"/>
        </a:p>
      </dgm:t>
    </dgm:pt>
    <dgm:pt modelId="{538223F4-DA96-4A40-A30F-554C1DD1F85C}">
      <dgm:prSet/>
      <dgm:spPr/>
      <dgm:t>
        <a:bodyPr/>
        <a:lstStyle/>
        <a:p>
          <a:r>
            <a:rPr lang="en-GB" b="0" i="0"/>
            <a:t>Air Quality Considerations [Closed areas, Shops etc.]</a:t>
          </a:r>
          <a:endParaRPr lang="en-US"/>
        </a:p>
      </dgm:t>
    </dgm:pt>
    <dgm:pt modelId="{19A9F6E0-3236-43C4-9798-3C9FFC74BD8C}" type="parTrans" cxnId="{9FEB0846-1938-4DE0-9EFE-1945F4859376}">
      <dgm:prSet/>
      <dgm:spPr/>
      <dgm:t>
        <a:bodyPr/>
        <a:lstStyle/>
        <a:p>
          <a:endParaRPr lang="en-US"/>
        </a:p>
      </dgm:t>
    </dgm:pt>
    <dgm:pt modelId="{66ACF9EE-DFB2-48AE-A5BA-C10827B0C22F}" type="sibTrans" cxnId="{9FEB0846-1938-4DE0-9EFE-1945F4859376}">
      <dgm:prSet/>
      <dgm:spPr/>
      <dgm:t>
        <a:bodyPr/>
        <a:lstStyle/>
        <a:p>
          <a:endParaRPr lang="en-US"/>
        </a:p>
      </dgm:t>
    </dgm:pt>
    <dgm:pt modelId="{C5BC0F7B-199C-42D0-B521-1F6CD54AF80A}">
      <dgm:prSet/>
      <dgm:spPr/>
      <dgm:t>
        <a:bodyPr/>
        <a:lstStyle/>
        <a:p>
          <a:r>
            <a:rPr lang="en-GB"/>
            <a:t>Personal Scheduling</a:t>
          </a:r>
          <a:endParaRPr lang="en-US"/>
        </a:p>
      </dgm:t>
    </dgm:pt>
    <dgm:pt modelId="{F094E568-5124-46EC-BCFF-9FC0041F3016}" type="parTrans" cxnId="{77B3E7C9-01FA-4AFC-AF99-6D07308D6CA4}">
      <dgm:prSet/>
      <dgm:spPr/>
      <dgm:t>
        <a:bodyPr/>
        <a:lstStyle/>
        <a:p>
          <a:endParaRPr lang="en-US"/>
        </a:p>
      </dgm:t>
    </dgm:pt>
    <dgm:pt modelId="{C4086B52-4518-407A-9468-35BA1EF53866}" type="sibTrans" cxnId="{77B3E7C9-01FA-4AFC-AF99-6D07308D6CA4}">
      <dgm:prSet/>
      <dgm:spPr/>
      <dgm:t>
        <a:bodyPr/>
        <a:lstStyle/>
        <a:p>
          <a:endParaRPr lang="en-US"/>
        </a:p>
      </dgm:t>
    </dgm:pt>
    <dgm:pt modelId="{03DD71F8-8BA8-482C-8167-D618F24F0D85}">
      <dgm:prSet/>
      <dgm:spPr/>
      <dgm:t>
        <a:bodyPr/>
        <a:lstStyle/>
        <a:p>
          <a:r>
            <a:rPr lang="en-GB" b="0" i="0" dirty="0"/>
            <a:t>Avoid High Traffic Hours or Spaces</a:t>
          </a:r>
          <a:endParaRPr lang="en-US" dirty="0"/>
        </a:p>
      </dgm:t>
    </dgm:pt>
    <dgm:pt modelId="{603A9AB5-6650-4B37-AA52-F7D35E640B6C}" type="parTrans" cxnId="{4D640250-841A-44B6-A767-FA98AEA1D161}">
      <dgm:prSet/>
      <dgm:spPr/>
      <dgm:t>
        <a:bodyPr/>
        <a:lstStyle/>
        <a:p>
          <a:endParaRPr lang="en-US"/>
        </a:p>
      </dgm:t>
    </dgm:pt>
    <dgm:pt modelId="{1707B999-6683-4F65-97FD-A2CF52CF9609}" type="sibTrans" cxnId="{4D640250-841A-44B6-A767-FA98AEA1D161}">
      <dgm:prSet/>
      <dgm:spPr/>
      <dgm:t>
        <a:bodyPr/>
        <a:lstStyle/>
        <a:p>
          <a:endParaRPr lang="en-US"/>
        </a:p>
      </dgm:t>
    </dgm:pt>
    <dgm:pt modelId="{9FBF69D1-AA9E-41FD-A5B4-4495F458E380}">
      <dgm:prSet/>
      <dgm:spPr/>
      <dgm:t>
        <a:bodyPr/>
        <a:lstStyle/>
        <a:p>
          <a:r>
            <a:rPr lang="en-GB" dirty="0"/>
            <a:t>Visit recreational spaces during peak popularity</a:t>
          </a:r>
          <a:endParaRPr lang="en-US" dirty="0"/>
        </a:p>
      </dgm:t>
    </dgm:pt>
    <dgm:pt modelId="{4AD11CC6-5930-4378-A9F0-738FEFAEE110}" type="parTrans" cxnId="{08C406C8-CEAC-4E26-93D5-F37DA6A1AFC8}">
      <dgm:prSet/>
      <dgm:spPr/>
      <dgm:t>
        <a:bodyPr/>
        <a:lstStyle/>
        <a:p>
          <a:endParaRPr lang="en-US"/>
        </a:p>
      </dgm:t>
    </dgm:pt>
    <dgm:pt modelId="{405ACC64-8815-4DC0-AF67-9D29F6DED5E5}" type="sibTrans" cxnId="{08C406C8-CEAC-4E26-93D5-F37DA6A1AFC8}">
      <dgm:prSet/>
      <dgm:spPr/>
      <dgm:t>
        <a:bodyPr/>
        <a:lstStyle/>
        <a:p>
          <a:endParaRPr lang="en-US"/>
        </a:p>
      </dgm:t>
    </dgm:pt>
    <dgm:pt modelId="{4045C007-EC1F-461E-A7EA-F336635D868C}">
      <dgm:prSet/>
      <dgm:spPr/>
      <dgm:t>
        <a:bodyPr/>
        <a:lstStyle/>
        <a:p>
          <a:r>
            <a:rPr lang="en-GB" b="0" i="0"/>
            <a:t>Convoluted </a:t>
          </a:r>
          <a:r>
            <a:rPr lang="en-GB"/>
            <a:t>Personal Time Schedules</a:t>
          </a:r>
          <a:endParaRPr lang="en-US"/>
        </a:p>
      </dgm:t>
    </dgm:pt>
    <dgm:pt modelId="{71664EC1-BC52-4D8C-B097-E9E2D88AEFC6}" type="parTrans" cxnId="{E974D5B5-320B-4826-B356-1412C7A90E52}">
      <dgm:prSet/>
      <dgm:spPr/>
      <dgm:t>
        <a:bodyPr/>
        <a:lstStyle/>
        <a:p>
          <a:endParaRPr lang="en-US"/>
        </a:p>
      </dgm:t>
    </dgm:pt>
    <dgm:pt modelId="{AF87BFCB-AD4E-4592-9E81-3618E4539593}" type="sibTrans" cxnId="{E974D5B5-320B-4826-B356-1412C7A90E52}">
      <dgm:prSet/>
      <dgm:spPr/>
      <dgm:t>
        <a:bodyPr/>
        <a:lstStyle/>
        <a:p>
          <a:endParaRPr lang="en-US"/>
        </a:p>
      </dgm:t>
    </dgm:pt>
    <dgm:pt modelId="{D6D7CA5A-8723-4C1C-8CAB-576F4A1C1B5F}">
      <dgm:prSet/>
      <dgm:spPr/>
      <dgm:t>
        <a:bodyPr/>
        <a:lstStyle/>
        <a:p>
          <a:r>
            <a:rPr lang="en-GB" b="0" i="0"/>
            <a:t>Resource Management</a:t>
          </a:r>
          <a:endParaRPr lang="en-US"/>
        </a:p>
      </dgm:t>
    </dgm:pt>
    <dgm:pt modelId="{E1A5E064-63D1-466A-A945-0A0B86681C2E}" type="parTrans" cxnId="{5DC62154-BD08-4561-A1CA-63ED7CBEEAD7}">
      <dgm:prSet/>
      <dgm:spPr/>
      <dgm:t>
        <a:bodyPr/>
        <a:lstStyle/>
        <a:p>
          <a:endParaRPr lang="en-US"/>
        </a:p>
      </dgm:t>
    </dgm:pt>
    <dgm:pt modelId="{93698131-DF6D-4ED0-8F4D-2422643AD1FF}" type="sibTrans" cxnId="{5DC62154-BD08-4561-A1CA-63ED7CBEEAD7}">
      <dgm:prSet/>
      <dgm:spPr/>
      <dgm:t>
        <a:bodyPr/>
        <a:lstStyle/>
        <a:p>
          <a:endParaRPr lang="en-US"/>
        </a:p>
      </dgm:t>
    </dgm:pt>
    <dgm:pt modelId="{B4106EF6-5121-4298-B45D-2C06EB1B4C49}">
      <dgm:prSet/>
      <dgm:spPr/>
      <dgm:t>
        <a:bodyPr/>
        <a:lstStyle/>
        <a:p>
          <a:r>
            <a:rPr lang="en-GB"/>
            <a:t>Ineffective Employee timetables</a:t>
          </a:r>
          <a:endParaRPr lang="en-US"/>
        </a:p>
      </dgm:t>
    </dgm:pt>
    <dgm:pt modelId="{D594FC54-7CA3-44A2-B641-F74D85AA5232}" type="parTrans" cxnId="{A73EA998-0F06-43AC-A26F-D020B2F1D0A2}">
      <dgm:prSet/>
      <dgm:spPr/>
      <dgm:t>
        <a:bodyPr/>
        <a:lstStyle/>
        <a:p>
          <a:endParaRPr lang="en-US"/>
        </a:p>
      </dgm:t>
    </dgm:pt>
    <dgm:pt modelId="{E1F42DCC-F127-447C-8271-7504A03CBF32}" type="sibTrans" cxnId="{A73EA998-0F06-43AC-A26F-D020B2F1D0A2}">
      <dgm:prSet/>
      <dgm:spPr/>
      <dgm:t>
        <a:bodyPr/>
        <a:lstStyle/>
        <a:p>
          <a:endParaRPr lang="en-US"/>
        </a:p>
      </dgm:t>
    </dgm:pt>
    <dgm:pt modelId="{756AC902-D293-4088-A31A-10C2F3CAF1C7}">
      <dgm:prSet/>
      <dgm:spPr/>
      <dgm:t>
        <a:bodyPr/>
        <a:lstStyle/>
        <a:p>
          <a:r>
            <a:rPr lang="en-GB" b="0" i="0"/>
            <a:t>Public Transport Dispatching</a:t>
          </a:r>
          <a:endParaRPr lang="en-US"/>
        </a:p>
      </dgm:t>
    </dgm:pt>
    <dgm:pt modelId="{A80A9B6E-BF38-4893-95CF-0A3920DE2FF6}" type="parTrans" cxnId="{16FFDA38-91DC-4021-8776-F06BE5D68DAB}">
      <dgm:prSet/>
      <dgm:spPr/>
      <dgm:t>
        <a:bodyPr/>
        <a:lstStyle/>
        <a:p>
          <a:endParaRPr lang="en-US"/>
        </a:p>
      </dgm:t>
    </dgm:pt>
    <dgm:pt modelId="{A5585350-A5DF-4C34-82EF-279A1E7469D5}" type="sibTrans" cxnId="{16FFDA38-91DC-4021-8776-F06BE5D68DAB}">
      <dgm:prSet/>
      <dgm:spPr/>
      <dgm:t>
        <a:bodyPr/>
        <a:lstStyle/>
        <a:p>
          <a:endParaRPr lang="en-US"/>
        </a:p>
      </dgm:t>
    </dgm:pt>
    <dgm:pt modelId="{C4DB950C-3DD8-46B5-BA9E-4CF2C03EA4A4}">
      <dgm:prSet/>
      <dgm:spPr/>
      <dgm:t>
        <a:bodyPr/>
        <a:lstStyle/>
        <a:p>
          <a:r>
            <a:rPr lang="en-GB"/>
            <a:t>Marketing in Public Spaces</a:t>
          </a:r>
          <a:endParaRPr lang="en-US"/>
        </a:p>
      </dgm:t>
    </dgm:pt>
    <dgm:pt modelId="{005C43EA-7396-4045-AD5C-9D5C43F0A904}" type="parTrans" cxnId="{8A65328C-75F7-459D-B1AE-DE60E4329B68}">
      <dgm:prSet/>
      <dgm:spPr/>
      <dgm:t>
        <a:bodyPr/>
        <a:lstStyle/>
        <a:p>
          <a:endParaRPr lang="en-US"/>
        </a:p>
      </dgm:t>
    </dgm:pt>
    <dgm:pt modelId="{CEECEDA6-CF05-4F23-8D44-9F5FB392343C}" type="sibTrans" cxnId="{8A65328C-75F7-459D-B1AE-DE60E4329B68}">
      <dgm:prSet/>
      <dgm:spPr/>
      <dgm:t>
        <a:bodyPr/>
        <a:lstStyle/>
        <a:p>
          <a:endParaRPr lang="en-US"/>
        </a:p>
      </dgm:t>
    </dgm:pt>
    <dgm:pt modelId="{DED5E43C-C1AB-45B6-BF7A-10915B5FD401}">
      <dgm:prSet/>
      <dgm:spPr/>
      <dgm:t>
        <a:bodyPr/>
        <a:lstStyle/>
        <a:p>
          <a:r>
            <a:rPr lang="en-GB" b="0" i="0"/>
            <a:t>Long Term Planning</a:t>
          </a:r>
          <a:endParaRPr lang="en-US"/>
        </a:p>
      </dgm:t>
    </dgm:pt>
    <dgm:pt modelId="{07E9977B-A38A-4541-94AB-6BBC0C6CF004}" type="parTrans" cxnId="{43298577-1104-4AB7-A9BE-F60564F7E8E9}">
      <dgm:prSet/>
      <dgm:spPr/>
      <dgm:t>
        <a:bodyPr/>
        <a:lstStyle/>
        <a:p>
          <a:endParaRPr lang="en-US"/>
        </a:p>
      </dgm:t>
    </dgm:pt>
    <dgm:pt modelId="{E6859778-826D-4850-8111-508184931BB3}" type="sibTrans" cxnId="{43298577-1104-4AB7-A9BE-F60564F7E8E9}">
      <dgm:prSet/>
      <dgm:spPr/>
      <dgm:t>
        <a:bodyPr/>
        <a:lstStyle/>
        <a:p>
          <a:endParaRPr lang="en-US"/>
        </a:p>
      </dgm:t>
    </dgm:pt>
    <dgm:pt modelId="{F74B8FBD-9A4A-4864-A437-C5ABE872F8E0}">
      <dgm:prSet/>
      <dgm:spPr/>
      <dgm:t>
        <a:bodyPr/>
        <a:lstStyle/>
        <a:p>
          <a:r>
            <a:rPr lang="en-GB" dirty="0"/>
            <a:t>Urban Planning</a:t>
          </a:r>
          <a:endParaRPr lang="en-US" dirty="0"/>
        </a:p>
      </dgm:t>
    </dgm:pt>
    <dgm:pt modelId="{F6D044AD-8B55-485C-9E3F-93C4D2ED8CAB}" type="parTrans" cxnId="{22F5155D-D209-43D9-9BC6-315A9E459312}">
      <dgm:prSet/>
      <dgm:spPr/>
      <dgm:t>
        <a:bodyPr/>
        <a:lstStyle/>
        <a:p>
          <a:endParaRPr lang="en-US"/>
        </a:p>
      </dgm:t>
    </dgm:pt>
    <dgm:pt modelId="{E1E6E1AB-BB3D-4946-BB53-13DE9991D82A}" type="sibTrans" cxnId="{22F5155D-D209-43D9-9BC6-315A9E459312}">
      <dgm:prSet/>
      <dgm:spPr/>
      <dgm:t>
        <a:bodyPr/>
        <a:lstStyle/>
        <a:p>
          <a:endParaRPr lang="en-US"/>
        </a:p>
      </dgm:t>
    </dgm:pt>
    <dgm:pt modelId="{49C73EF3-62C5-4F9F-B4A6-E35F91AA2679}">
      <dgm:prSet/>
      <dgm:spPr/>
      <dgm:t>
        <a:bodyPr/>
        <a:lstStyle/>
        <a:p>
          <a:r>
            <a:rPr lang="en-GB" b="0" i="0"/>
            <a:t>Business Decisions [Store Locations, Amenities Planning]</a:t>
          </a:r>
          <a:endParaRPr lang="en-US"/>
        </a:p>
      </dgm:t>
    </dgm:pt>
    <dgm:pt modelId="{4D7AB3F4-ADC6-484B-B736-8E677029BCB3}" type="parTrans" cxnId="{D2DD4E07-75D9-4A2C-8514-122542C38D46}">
      <dgm:prSet/>
      <dgm:spPr/>
      <dgm:t>
        <a:bodyPr/>
        <a:lstStyle/>
        <a:p>
          <a:endParaRPr lang="en-US"/>
        </a:p>
      </dgm:t>
    </dgm:pt>
    <dgm:pt modelId="{29A7DD67-5FB1-4527-9C58-DF21FB5880A4}" type="sibTrans" cxnId="{D2DD4E07-75D9-4A2C-8514-122542C38D46}">
      <dgm:prSet/>
      <dgm:spPr/>
      <dgm:t>
        <a:bodyPr/>
        <a:lstStyle/>
        <a:p>
          <a:endParaRPr lang="en-US"/>
        </a:p>
      </dgm:t>
    </dgm:pt>
    <dgm:pt modelId="{34E83011-FF0A-4491-B8F5-A50A242747BE}" type="pres">
      <dgm:prSet presAssocID="{D4DF5954-41BA-42EA-BB74-8A5BAEF71FFB}" presName="linear" presStyleCnt="0">
        <dgm:presLayoutVars>
          <dgm:animLvl val="lvl"/>
          <dgm:resizeHandles val="exact"/>
        </dgm:presLayoutVars>
      </dgm:prSet>
      <dgm:spPr/>
    </dgm:pt>
    <dgm:pt modelId="{D8CA868B-6A86-4639-BB7D-7330D2883121}" type="pres">
      <dgm:prSet presAssocID="{29829084-564F-4DA8-85CB-B933293730D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A76B0C5-160F-4C60-B9F1-FBB29B150E45}" type="pres">
      <dgm:prSet presAssocID="{BB405852-EEFB-4AE5-9D03-A2EADD956A1F}" presName="spacer" presStyleCnt="0"/>
      <dgm:spPr/>
    </dgm:pt>
    <dgm:pt modelId="{B8B1962A-A21A-46C4-B190-207A3D5CB47E}" type="pres">
      <dgm:prSet presAssocID="{45FAEA08-1B79-4981-A4C1-33E462A38AE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F31E04A-C30B-4408-883B-F1C409F208D5}" type="pres">
      <dgm:prSet presAssocID="{45FAEA08-1B79-4981-A4C1-33E462A38AE4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6190404-08D4-4090-BCAA-5BBF3E1E1A64}" srcId="{D4DF5954-41BA-42EA-BB74-8A5BAEF71FFB}" destId="{45FAEA08-1B79-4981-A4C1-33E462A38AE4}" srcOrd="1" destOrd="0" parTransId="{780CB5A6-8419-438A-A34D-C498ED895CDF}" sibTransId="{0F4BFADA-F05F-43F3-8A10-EA6CEB223C95}"/>
    <dgm:cxn modelId="{D2DD4E07-75D9-4A2C-8514-122542C38D46}" srcId="{DED5E43C-C1AB-45B6-BF7A-10915B5FD401}" destId="{49C73EF3-62C5-4F9F-B4A6-E35F91AA2679}" srcOrd="1" destOrd="0" parTransId="{4D7AB3F4-ADC6-484B-B736-8E677029BCB3}" sibTransId="{29A7DD67-5FB1-4527-9C58-DF21FB5880A4}"/>
    <dgm:cxn modelId="{26045C10-E489-4F49-B342-C2D12A668D11}" type="presOf" srcId="{756AC902-D293-4088-A31A-10C2F3CAF1C7}" destId="{8F31E04A-C30B-4408-883B-F1C409F208D5}" srcOrd="0" destOrd="9" presId="urn:microsoft.com/office/officeart/2005/8/layout/vList2"/>
    <dgm:cxn modelId="{17D60119-1F68-4EFB-8051-9657A2BCA0F2}" type="presOf" srcId="{538223F4-DA96-4A40-A30F-554C1DD1F85C}" destId="{8F31E04A-C30B-4408-883B-F1C409F208D5}" srcOrd="0" destOrd="2" presId="urn:microsoft.com/office/officeart/2005/8/layout/vList2"/>
    <dgm:cxn modelId="{CF15F61B-63A5-4BE9-9D9E-0B7BB18D17CA}" type="presOf" srcId="{59E0C0FE-7E50-4415-99AB-F23D4B08552A}" destId="{8F31E04A-C30B-4408-883B-F1C409F208D5}" srcOrd="0" destOrd="0" presId="urn:microsoft.com/office/officeart/2005/8/layout/vList2"/>
    <dgm:cxn modelId="{B533801E-D744-43B8-B911-BA0FD96A93EB}" type="presOf" srcId="{D4DF5954-41BA-42EA-BB74-8A5BAEF71FFB}" destId="{34E83011-FF0A-4491-B8F5-A50A242747BE}" srcOrd="0" destOrd="0" presId="urn:microsoft.com/office/officeart/2005/8/layout/vList2"/>
    <dgm:cxn modelId="{4BC29D2D-F05F-45DF-8C5A-FB6E777A98F5}" type="presOf" srcId="{49C73EF3-62C5-4F9F-B4A6-E35F91AA2679}" destId="{8F31E04A-C30B-4408-883B-F1C409F208D5}" srcOrd="0" destOrd="13" presId="urn:microsoft.com/office/officeart/2005/8/layout/vList2"/>
    <dgm:cxn modelId="{F63CEE31-3250-4BE0-9521-2FF7902179A9}" srcId="{59E0C0FE-7E50-4415-99AB-F23D4B08552A}" destId="{A5D172C7-83F5-4D22-AEB5-74F1282C721A}" srcOrd="0" destOrd="0" parTransId="{895A9E1C-69EE-4D3C-B086-19CB02C11AA4}" sibTransId="{8B58E5C4-212A-4C85-BE2F-08E2A4BAC5C1}"/>
    <dgm:cxn modelId="{16FFDA38-91DC-4021-8776-F06BE5D68DAB}" srcId="{D6D7CA5A-8723-4C1C-8CAB-576F4A1C1B5F}" destId="{756AC902-D293-4088-A31A-10C2F3CAF1C7}" srcOrd="1" destOrd="0" parTransId="{A80A9B6E-BF38-4893-95CF-0A3920DE2FF6}" sibTransId="{A5585350-A5DF-4C34-82EF-279A1E7469D5}"/>
    <dgm:cxn modelId="{50020A5C-4A2A-4962-A4C2-A673C52573C6}" type="presOf" srcId="{B4106EF6-5121-4298-B45D-2C06EB1B4C49}" destId="{8F31E04A-C30B-4408-883B-F1C409F208D5}" srcOrd="0" destOrd="8" presId="urn:microsoft.com/office/officeart/2005/8/layout/vList2"/>
    <dgm:cxn modelId="{22F5155D-D209-43D9-9BC6-315A9E459312}" srcId="{DED5E43C-C1AB-45B6-BF7A-10915B5FD401}" destId="{F74B8FBD-9A4A-4864-A437-C5ABE872F8E0}" srcOrd="0" destOrd="0" parTransId="{F6D044AD-8B55-485C-9E3F-93C4D2ED8CAB}" sibTransId="{E1E6E1AB-BB3D-4946-BB53-13DE9991D82A}"/>
    <dgm:cxn modelId="{9FEB0846-1938-4DE0-9EFE-1945F4859376}" srcId="{59E0C0FE-7E50-4415-99AB-F23D4B08552A}" destId="{538223F4-DA96-4A40-A30F-554C1DD1F85C}" srcOrd="1" destOrd="0" parTransId="{19A9F6E0-3236-43C4-9798-3C9FFC74BD8C}" sibTransId="{66ACF9EE-DFB2-48AE-A5BA-C10827B0C22F}"/>
    <dgm:cxn modelId="{B2703169-8CCE-4245-9D75-8ADC6DA575D6}" type="presOf" srcId="{DED5E43C-C1AB-45B6-BF7A-10915B5FD401}" destId="{8F31E04A-C30B-4408-883B-F1C409F208D5}" srcOrd="0" destOrd="11" presId="urn:microsoft.com/office/officeart/2005/8/layout/vList2"/>
    <dgm:cxn modelId="{D6C4066E-C2A7-4B7F-AADA-B4FADD80D638}" type="presOf" srcId="{29829084-564F-4DA8-85CB-B933293730DE}" destId="{D8CA868B-6A86-4639-BB7D-7330D2883121}" srcOrd="0" destOrd="0" presId="urn:microsoft.com/office/officeart/2005/8/layout/vList2"/>
    <dgm:cxn modelId="{4D640250-841A-44B6-A767-FA98AEA1D161}" srcId="{C5BC0F7B-199C-42D0-B521-1F6CD54AF80A}" destId="{03DD71F8-8BA8-482C-8167-D618F24F0D85}" srcOrd="0" destOrd="0" parTransId="{603A9AB5-6650-4B37-AA52-F7D35E640B6C}" sibTransId="{1707B999-6683-4F65-97FD-A2CF52CF9609}"/>
    <dgm:cxn modelId="{5DC62154-BD08-4561-A1CA-63ED7CBEEAD7}" srcId="{45FAEA08-1B79-4981-A4C1-33E462A38AE4}" destId="{D6D7CA5A-8723-4C1C-8CAB-576F4A1C1B5F}" srcOrd="2" destOrd="0" parTransId="{E1A5E064-63D1-466A-A945-0A0B86681C2E}" sibTransId="{93698131-DF6D-4ED0-8F4D-2422643AD1FF}"/>
    <dgm:cxn modelId="{DCD8D756-8B99-4CA4-AF1F-8712DC27E6E5}" type="presOf" srcId="{C4DB950C-3DD8-46B5-BA9E-4CF2C03EA4A4}" destId="{8F31E04A-C30B-4408-883B-F1C409F208D5}" srcOrd="0" destOrd="10" presId="urn:microsoft.com/office/officeart/2005/8/layout/vList2"/>
    <dgm:cxn modelId="{43298577-1104-4AB7-A9BE-F60564F7E8E9}" srcId="{45FAEA08-1B79-4981-A4C1-33E462A38AE4}" destId="{DED5E43C-C1AB-45B6-BF7A-10915B5FD401}" srcOrd="3" destOrd="0" parTransId="{07E9977B-A38A-4541-94AB-6BBC0C6CF004}" sibTransId="{E6859778-826D-4850-8111-508184931BB3}"/>
    <dgm:cxn modelId="{F928CF57-44F5-412A-98D7-1EFE6BBFDD31}" type="presOf" srcId="{A5D172C7-83F5-4D22-AEB5-74F1282C721A}" destId="{8F31E04A-C30B-4408-883B-F1C409F208D5}" srcOrd="0" destOrd="1" presId="urn:microsoft.com/office/officeart/2005/8/layout/vList2"/>
    <dgm:cxn modelId="{56FEE579-5255-4805-AA5D-EA997D671ADB}" type="presOf" srcId="{45FAEA08-1B79-4981-A4C1-33E462A38AE4}" destId="{B8B1962A-A21A-46C4-B190-207A3D5CB47E}" srcOrd="0" destOrd="0" presId="urn:microsoft.com/office/officeart/2005/8/layout/vList2"/>
    <dgm:cxn modelId="{8A65328C-75F7-459D-B1AE-DE60E4329B68}" srcId="{D6D7CA5A-8723-4C1C-8CAB-576F4A1C1B5F}" destId="{C4DB950C-3DD8-46B5-BA9E-4CF2C03EA4A4}" srcOrd="2" destOrd="0" parTransId="{005C43EA-7396-4045-AD5C-9D5C43F0A904}" sibTransId="{CEECEDA6-CF05-4F23-8D44-9F5FB392343C}"/>
    <dgm:cxn modelId="{8902EA8C-F022-445D-A01D-AF8503E30E44}" srcId="{D4DF5954-41BA-42EA-BB74-8A5BAEF71FFB}" destId="{29829084-564F-4DA8-85CB-B933293730DE}" srcOrd="0" destOrd="0" parTransId="{9CC0713C-E712-4DBB-A5AE-13473CFA7AED}" sibTransId="{BB405852-EEFB-4AE5-9D03-A2EADD956A1F}"/>
    <dgm:cxn modelId="{F0E5378D-ED9A-44B7-BD22-5D81F010E5D9}" type="presOf" srcId="{9FBF69D1-AA9E-41FD-A5B4-4495F458E380}" destId="{8F31E04A-C30B-4408-883B-F1C409F208D5}" srcOrd="0" destOrd="5" presId="urn:microsoft.com/office/officeart/2005/8/layout/vList2"/>
    <dgm:cxn modelId="{676E6692-49DB-4BAA-95B4-C57C7381E11F}" type="presOf" srcId="{F74B8FBD-9A4A-4864-A437-C5ABE872F8E0}" destId="{8F31E04A-C30B-4408-883B-F1C409F208D5}" srcOrd="0" destOrd="12" presId="urn:microsoft.com/office/officeart/2005/8/layout/vList2"/>
    <dgm:cxn modelId="{DF1BD496-44A1-4134-98A9-311655DF2F3B}" srcId="{45FAEA08-1B79-4981-A4C1-33E462A38AE4}" destId="{59E0C0FE-7E50-4415-99AB-F23D4B08552A}" srcOrd="0" destOrd="0" parTransId="{36B7A977-4E06-41B1-B362-12D10B488125}" sibTransId="{B21CADBF-1421-4D23-B242-D7F96F91426F}"/>
    <dgm:cxn modelId="{A73EA998-0F06-43AC-A26F-D020B2F1D0A2}" srcId="{D6D7CA5A-8723-4C1C-8CAB-576F4A1C1B5F}" destId="{B4106EF6-5121-4298-B45D-2C06EB1B4C49}" srcOrd="0" destOrd="0" parTransId="{D594FC54-7CA3-44A2-B641-F74D85AA5232}" sibTransId="{E1F42DCC-F127-447C-8271-7504A03CBF32}"/>
    <dgm:cxn modelId="{8AB3BA98-C8B6-4D32-968B-D90E5DCF397C}" type="presOf" srcId="{4045C007-EC1F-461E-A7EA-F336635D868C}" destId="{8F31E04A-C30B-4408-883B-F1C409F208D5}" srcOrd="0" destOrd="6" presId="urn:microsoft.com/office/officeart/2005/8/layout/vList2"/>
    <dgm:cxn modelId="{E974D5B5-320B-4826-B356-1412C7A90E52}" srcId="{C5BC0F7B-199C-42D0-B521-1F6CD54AF80A}" destId="{4045C007-EC1F-461E-A7EA-F336635D868C}" srcOrd="2" destOrd="0" parTransId="{71664EC1-BC52-4D8C-B097-E9E2D88AEFC6}" sibTransId="{AF87BFCB-AD4E-4592-9E81-3618E4539593}"/>
    <dgm:cxn modelId="{08C406C8-CEAC-4E26-93D5-F37DA6A1AFC8}" srcId="{C5BC0F7B-199C-42D0-B521-1F6CD54AF80A}" destId="{9FBF69D1-AA9E-41FD-A5B4-4495F458E380}" srcOrd="1" destOrd="0" parTransId="{4AD11CC6-5930-4378-A9F0-738FEFAEE110}" sibTransId="{405ACC64-8815-4DC0-AF67-9D29F6DED5E5}"/>
    <dgm:cxn modelId="{77B3E7C9-01FA-4AFC-AF99-6D07308D6CA4}" srcId="{45FAEA08-1B79-4981-A4C1-33E462A38AE4}" destId="{C5BC0F7B-199C-42D0-B521-1F6CD54AF80A}" srcOrd="1" destOrd="0" parTransId="{F094E568-5124-46EC-BCFF-9FC0041F3016}" sibTransId="{C4086B52-4518-407A-9468-35BA1EF53866}"/>
    <dgm:cxn modelId="{624618CA-3D07-40D4-BA31-3646B9AD2A01}" type="presOf" srcId="{D6D7CA5A-8723-4C1C-8CAB-576F4A1C1B5F}" destId="{8F31E04A-C30B-4408-883B-F1C409F208D5}" srcOrd="0" destOrd="7" presId="urn:microsoft.com/office/officeart/2005/8/layout/vList2"/>
    <dgm:cxn modelId="{498B8BD1-1409-4C20-8339-B8EA6CA9BA09}" type="presOf" srcId="{C5BC0F7B-199C-42D0-B521-1F6CD54AF80A}" destId="{8F31E04A-C30B-4408-883B-F1C409F208D5}" srcOrd="0" destOrd="3" presId="urn:microsoft.com/office/officeart/2005/8/layout/vList2"/>
    <dgm:cxn modelId="{76F4DFE0-52C7-4935-AB65-52CEE4CA18A6}" type="presOf" srcId="{03DD71F8-8BA8-482C-8167-D618F24F0D85}" destId="{8F31E04A-C30B-4408-883B-F1C409F208D5}" srcOrd="0" destOrd="4" presId="urn:microsoft.com/office/officeart/2005/8/layout/vList2"/>
    <dgm:cxn modelId="{D60F2803-99ED-4FEC-AF5E-06ADE1D57439}" type="presParOf" srcId="{34E83011-FF0A-4491-B8F5-A50A242747BE}" destId="{D8CA868B-6A86-4639-BB7D-7330D2883121}" srcOrd="0" destOrd="0" presId="urn:microsoft.com/office/officeart/2005/8/layout/vList2"/>
    <dgm:cxn modelId="{1FD58548-5125-44FC-BFBA-0E8E97E21887}" type="presParOf" srcId="{34E83011-FF0A-4491-B8F5-A50A242747BE}" destId="{CA76B0C5-160F-4C60-B9F1-FBB29B150E45}" srcOrd="1" destOrd="0" presId="urn:microsoft.com/office/officeart/2005/8/layout/vList2"/>
    <dgm:cxn modelId="{4F66F3AA-A148-4126-BF03-F5E1B2DBBAEE}" type="presParOf" srcId="{34E83011-FF0A-4491-B8F5-A50A242747BE}" destId="{B8B1962A-A21A-46C4-B190-207A3D5CB47E}" srcOrd="2" destOrd="0" presId="urn:microsoft.com/office/officeart/2005/8/layout/vList2"/>
    <dgm:cxn modelId="{B6F34418-D684-48E4-933E-C1A621B8C706}" type="presParOf" srcId="{34E83011-FF0A-4491-B8F5-A50A242747BE}" destId="{8F31E04A-C30B-4408-883B-F1C409F208D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21A951-9CEC-4E94-BA82-5F5208B2DEA3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6A975AD-C093-4EE9-BED7-0A5765D96CEC}">
      <dgm:prSet/>
      <dgm:spPr/>
      <dgm:t>
        <a:bodyPr/>
        <a:lstStyle/>
        <a:p>
          <a:r>
            <a:rPr lang="en-US"/>
            <a:t>Inform Public for better decision making</a:t>
          </a:r>
        </a:p>
      </dgm:t>
    </dgm:pt>
    <dgm:pt modelId="{3EEBE165-9840-4401-A011-1A2E0171735E}" type="parTrans" cxnId="{4352F6AE-072D-4648-B470-5A52029FD565}">
      <dgm:prSet/>
      <dgm:spPr/>
      <dgm:t>
        <a:bodyPr/>
        <a:lstStyle/>
        <a:p>
          <a:endParaRPr lang="en-US"/>
        </a:p>
      </dgm:t>
    </dgm:pt>
    <dgm:pt modelId="{CBD33AE1-82BC-48EB-945E-6AFAD1FEA41C}" type="sibTrans" cxnId="{4352F6AE-072D-4648-B470-5A52029FD565}">
      <dgm:prSet/>
      <dgm:spPr/>
      <dgm:t>
        <a:bodyPr/>
        <a:lstStyle/>
        <a:p>
          <a:endParaRPr lang="en-US"/>
        </a:p>
      </dgm:t>
    </dgm:pt>
    <dgm:pt modelId="{4D966E72-FA88-4AEB-AB69-C334EBB53448}">
      <dgm:prSet/>
      <dgm:spPr/>
      <dgm:t>
        <a:bodyPr/>
        <a:lstStyle/>
        <a:p>
          <a:r>
            <a:rPr lang="en-US"/>
            <a:t>Real time data and Predictions [heatmaps and graphs]</a:t>
          </a:r>
        </a:p>
      </dgm:t>
    </dgm:pt>
    <dgm:pt modelId="{28FC39DD-CC4B-4E06-B0DB-66EA128F65A3}" type="parTrans" cxnId="{A2DD5DED-A94B-4270-B236-5C5EC8E11EA9}">
      <dgm:prSet/>
      <dgm:spPr/>
      <dgm:t>
        <a:bodyPr/>
        <a:lstStyle/>
        <a:p>
          <a:endParaRPr lang="en-US"/>
        </a:p>
      </dgm:t>
    </dgm:pt>
    <dgm:pt modelId="{E8E4C0A6-D133-413E-951D-E495FF3FA5FF}" type="sibTrans" cxnId="{A2DD5DED-A94B-4270-B236-5C5EC8E11EA9}">
      <dgm:prSet/>
      <dgm:spPr/>
      <dgm:t>
        <a:bodyPr/>
        <a:lstStyle/>
        <a:p>
          <a:endParaRPr lang="en-US"/>
        </a:p>
      </dgm:t>
    </dgm:pt>
    <dgm:pt modelId="{A2545B1D-50A0-425B-9BB8-A749C0D5CBD1}">
      <dgm:prSet/>
      <dgm:spPr/>
      <dgm:t>
        <a:bodyPr/>
        <a:lstStyle/>
        <a:p>
          <a:r>
            <a:rPr lang="en-US"/>
            <a:t>Suggestions and Alerts</a:t>
          </a:r>
        </a:p>
      </dgm:t>
    </dgm:pt>
    <dgm:pt modelId="{AF028A81-592D-4E26-B929-6A115900EF1A}" type="parTrans" cxnId="{98062022-1BEE-46BB-91EE-45351C3EE5DB}">
      <dgm:prSet/>
      <dgm:spPr/>
      <dgm:t>
        <a:bodyPr/>
        <a:lstStyle/>
        <a:p>
          <a:endParaRPr lang="en-US"/>
        </a:p>
      </dgm:t>
    </dgm:pt>
    <dgm:pt modelId="{E8BDFE22-8DCC-41C5-BBAC-AE93D9945C4E}" type="sibTrans" cxnId="{98062022-1BEE-46BB-91EE-45351C3EE5DB}">
      <dgm:prSet/>
      <dgm:spPr/>
      <dgm:t>
        <a:bodyPr/>
        <a:lstStyle/>
        <a:p>
          <a:endParaRPr lang="en-US"/>
        </a:p>
      </dgm:t>
    </dgm:pt>
    <dgm:pt modelId="{AAE944E9-7FCB-4A58-8B46-CB8AE46A5826}">
      <dgm:prSet/>
      <dgm:spPr/>
      <dgm:t>
        <a:bodyPr/>
        <a:lstStyle/>
        <a:p>
          <a:r>
            <a:rPr lang="en-US" dirty="0"/>
            <a:t>Monitoring Tools for Authorities &amp; Businesses</a:t>
          </a:r>
        </a:p>
      </dgm:t>
    </dgm:pt>
    <dgm:pt modelId="{327EA348-AE70-487C-A556-8B21D153639B}" type="parTrans" cxnId="{CD72D26B-BB3F-4234-86AA-9C25E294832B}">
      <dgm:prSet/>
      <dgm:spPr/>
      <dgm:t>
        <a:bodyPr/>
        <a:lstStyle/>
        <a:p>
          <a:endParaRPr lang="en-US"/>
        </a:p>
      </dgm:t>
    </dgm:pt>
    <dgm:pt modelId="{D52E355B-E5A4-4139-BCF3-579A244AED8D}" type="sibTrans" cxnId="{CD72D26B-BB3F-4234-86AA-9C25E294832B}">
      <dgm:prSet/>
      <dgm:spPr/>
      <dgm:t>
        <a:bodyPr/>
        <a:lstStyle/>
        <a:p>
          <a:endParaRPr lang="en-US"/>
        </a:p>
      </dgm:t>
    </dgm:pt>
    <dgm:pt modelId="{1C29C868-4449-4CCB-B863-3BE3EF6BEEB4}">
      <dgm:prSet/>
      <dgm:spPr/>
      <dgm:t>
        <a:bodyPr/>
        <a:lstStyle/>
        <a:p>
          <a:r>
            <a:rPr lang="en-US"/>
            <a:t>Crowd Overview</a:t>
          </a:r>
        </a:p>
      </dgm:t>
    </dgm:pt>
    <dgm:pt modelId="{94AD8802-4694-4417-8139-BF31A15706EF}" type="parTrans" cxnId="{C0518E01-6ECB-458D-B89E-3B68F9FBA80B}">
      <dgm:prSet/>
      <dgm:spPr/>
      <dgm:t>
        <a:bodyPr/>
        <a:lstStyle/>
        <a:p>
          <a:endParaRPr lang="en-US"/>
        </a:p>
      </dgm:t>
    </dgm:pt>
    <dgm:pt modelId="{80395127-300E-4315-8403-29ADDEEBBC90}" type="sibTrans" cxnId="{C0518E01-6ECB-458D-B89E-3B68F9FBA80B}">
      <dgm:prSet/>
      <dgm:spPr/>
      <dgm:t>
        <a:bodyPr/>
        <a:lstStyle/>
        <a:p>
          <a:endParaRPr lang="en-US"/>
        </a:p>
      </dgm:t>
    </dgm:pt>
    <dgm:pt modelId="{7D906DE0-AF8C-4546-9D61-D14A5C0FB5E4}">
      <dgm:prSet/>
      <dgm:spPr/>
      <dgm:t>
        <a:bodyPr/>
        <a:lstStyle/>
        <a:p>
          <a:r>
            <a:rPr lang="en-US" dirty="0"/>
            <a:t>Insights for better resource allocation</a:t>
          </a:r>
        </a:p>
      </dgm:t>
    </dgm:pt>
    <dgm:pt modelId="{45EC0074-C432-4210-A157-A25FB23FE826}" type="parTrans" cxnId="{1C96140E-C12F-481B-8C44-84A0113A73F0}">
      <dgm:prSet/>
      <dgm:spPr/>
      <dgm:t>
        <a:bodyPr/>
        <a:lstStyle/>
        <a:p>
          <a:endParaRPr lang="en-US"/>
        </a:p>
      </dgm:t>
    </dgm:pt>
    <dgm:pt modelId="{1CE71844-0E1D-4A37-BA41-D05E3A5B368D}" type="sibTrans" cxnId="{1C96140E-C12F-481B-8C44-84A0113A73F0}">
      <dgm:prSet/>
      <dgm:spPr/>
      <dgm:t>
        <a:bodyPr/>
        <a:lstStyle/>
        <a:p>
          <a:endParaRPr lang="en-US"/>
        </a:p>
      </dgm:t>
    </dgm:pt>
    <dgm:pt modelId="{4FBB0515-6325-4F9D-A95D-6392C5E8E534}">
      <dgm:prSet/>
      <dgm:spPr/>
      <dgm:t>
        <a:bodyPr/>
        <a:lstStyle/>
        <a:p>
          <a:r>
            <a:rPr lang="en-US"/>
            <a:t>Alerting and notifying</a:t>
          </a:r>
        </a:p>
      </dgm:t>
    </dgm:pt>
    <dgm:pt modelId="{424F891D-3171-4D72-929F-389812273E26}" type="parTrans" cxnId="{73C95DB0-C349-41F7-8C38-E1AD7AD495F3}">
      <dgm:prSet/>
      <dgm:spPr/>
      <dgm:t>
        <a:bodyPr/>
        <a:lstStyle/>
        <a:p>
          <a:endParaRPr lang="en-US"/>
        </a:p>
      </dgm:t>
    </dgm:pt>
    <dgm:pt modelId="{15996803-0A19-4FDB-BE0C-EB225993798A}" type="sibTrans" cxnId="{73C95DB0-C349-41F7-8C38-E1AD7AD495F3}">
      <dgm:prSet/>
      <dgm:spPr/>
      <dgm:t>
        <a:bodyPr/>
        <a:lstStyle/>
        <a:p>
          <a:endParaRPr lang="en-US"/>
        </a:p>
      </dgm:t>
    </dgm:pt>
    <dgm:pt modelId="{E2009D7E-502F-45FE-A111-22D58402F797}">
      <dgm:prSet/>
      <dgm:spPr/>
      <dgm:t>
        <a:bodyPr/>
        <a:lstStyle/>
        <a:p>
          <a:r>
            <a:rPr lang="en-US"/>
            <a:t>Tools for Long Term Planning</a:t>
          </a:r>
        </a:p>
      </dgm:t>
    </dgm:pt>
    <dgm:pt modelId="{4BF22DBE-7D7E-474D-9580-A2A8BE244AC3}" type="parTrans" cxnId="{A6216DCC-B981-4A98-AB00-AFE3C60A4DD8}">
      <dgm:prSet/>
      <dgm:spPr/>
      <dgm:t>
        <a:bodyPr/>
        <a:lstStyle/>
        <a:p>
          <a:endParaRPr lang="en-US"/>
        </a:p>
      </dgm:t>
    </dgm:pt>
    <dgm:pt modelId="{D510F922-BCC6-4C97-AC4E-69E73658C935}" type="sibTrans" cxnId="{A6216DCC-B981-4A98-AB00-AFE3C60A4DD8}">
      <dgm:prSet/>
      <dgm:spPr/>
      <dgm:t>
        <a:bodyPr/>
        <a:lstStyle/>
        <a:p>
          <a:endParaRPr lang="en-US"/>
        </a:p>
      </dgm:t>
    </dgm:pt>
    <dgm:pt modelId="{66A5B6DF-B53D-42C8-B0F7-4209B0CD8BA1}">
      <dgm:prSet/>
      <dgm:spPr/>
      <dgm:t>
        <a:bodyPr/>
        <a:lstStyle/>
        <a:p>
          <a:r>
            <a:rPr lang="en-US"/>
            <a:t>Insights about infrastructure planning in popular areas</a:t>
          </a:r>
        </a:p>
      </dgm:t>
    </dgm:pt>
    <dgm:pt modelId="{F3F86783-08C0-4417-B6B3-3A0102BB062A}" type="parTrans" cxnId="{AFEE3772-6D64-4E3F-B2E5-06DE052E9604}">
      <dgm:prSet/>
      <dgm:spPr/>
      <dgm:t>
        <a:bodyPr/>
        <a:lstStyle/>
        <a:p>
          <a:endParaRPr lang="en-US"/>
        </a:p>
      </dgm:t>
    </dgm:pt>
    <dgm:pt modelId="{31D81736-5169-401C-9850-D815519C98AA}" type="sibTrans" cxnId="{AFEE3772-6D64-4E3F-B2E5-06DE052E9604}">
      <dgm:prSet/>
      <dgm:spPr/>
      <dgm:t>
        <a:bodyPr/>
        <a:lstStyle/>
        <a:p>
          <a:endParaRPr lang="en-US"/>
        </a:p>
      </dgm:t>
    </dgm:pt>
    <dgm:pt modelId="{9614D649-E9E9-41F3-8FA3-4B282886317D}">
      <dgm:prSet/>
      <dgm:spPr/>
      <dgm:t>
        <a:bodyPr/>
        <a:lstStyle/>
        <a:p>
          <a:r>
            <a:rPr lang="en-US"/>
            <a:t>Effectiveness evaluation for measures taken</a:t>
          </a:r>
        </a:p>
      </dgm:t>
    </dgm:pt>
    <dgm:pt modelId="{52F58FC5-352A-4164-89AF-AE0295940591}" type="parTrans" cxnId="{CED3EA35-49FC-408E-B423-328E52F71C45}">
      <dgm:prSet/>
      <dgm:spPr/>
      <dgm:t>
        <a:bodyPr/>
        <a:lstStyle/>
        <a:p>
          <a:endParaRPr lang="en-US"/>
        </a:p>
      </dgm:t>
    </dgm:pt>
    <dgm:pt modelId="{B9E9B86A-A16E-4380-BFC9-4AA6A397B790}" type="sibTrans" cxnId="{CED3EA35-49FC-408E-B423-328E52F71C45}">
      <dgm:prSet/>
      <dgm:spPr/>
      <dgm:t>
        <a:bodyPr/>
        <a:lstStyle/>
        <a:p>
          <a:endParaRPr lang="en-US"/>
        </a:p>
      </dgm:t>
    </dgm:pt>
    <dgm:pt modelId="{1CCE8F54-B525-4915-9B5E-28E90B450705}" type="pres">
      <dgm:prSet presAssocID="{6421A951-9CEC-4E94-BA82-5F5208B2DEA3}" presName="linear" presStyleCnt="0">
        <dgm:presLayoutVars>
          <dgm:dir/>
          <dgm:animLvl val="lvl"/>
          <dgm:resizeHandles val="exact"/>
        </dgm:presLayoutVars>
      </dgm:prSet>
      <dgm:spPr/>
    </dgm:pt>
    <dgm:pt modelId="{99230B63-930C-4EA9-B135-28BD0A3E0CE8}" type="pres">
      <dgm:prSet presAssocID="{06A975AD-C093-4EE9-BED7-0A5765D96CEC}" presName="parentLin" presStyleCnt="0"/>
      <dgm:spPr/>
    </dgm:pt>
    <dgm:pt modelId="{FFDE0516-C7E8-4B50-AC96-9863E93CAEDD}" type="pres">
      <dgm:prSet presAssocID="{06A975AD-C093-4EE9-BED7-0A5765D96CEC}" presName="parentLeftMargin" presStyleLbl="node1" presStyleIdx="0" presStyleCnt="3"/>
      <dgm:spPr/>
    </dgm:pt>
    <dgm:pt modelId="{21DD1734-E4D0-473E-A8B0-C59235741705}" type="pres">
      <dgm:prSet presAssocID="{06A975AD-C093-4EE9-BED7-0A5765D96CE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F09FE15-72EB-4F9C-B50E-0A73326D642B}" type="pres">
      <dgm:prSet presAssocID="{06A975AD-C093-4EE9-BED7-0A5765D96CEC}" presName="negativeSpace" presStyleCnt="0"/>
      <dgm:spPr/>
    </dgm:pt>
    <dgm:pt modelId="{80E33A35-C02B-4756-A836-505C47DDF2E6}" type="pres">
      <dgm:prSet presAssocID="{06A975AD-C093-4EE9-BED7-0A5765D96CEC}" presName="childText" presStyleLbl="conFgAcc1" presStyleIdx="0" presStyleCnt="3">
        <dgm:presLayoutVars>
          <dgm:bulletEnabled val="1"/>
        </dgm:presLayoutVars>
      </dgm:prSet>
      <dgm:spPr/>
    </dgm:pt>
    <dgm:pt modelId="{77E6D520-0AE2-4C96-A29C-D8B4F0F892DD}" type="pres">
      <dgm:prSet presAssocID="{CBD33AE1-82BC-48EB-945E-6AFAD1FEA41C}" presName="spaceBetweenRectangles" presStyleCnt="0"/>
      <dgm:spPr/>
    </dgm:pt>
    <dgm:pt modelId="{C7EBE410-F2FF-4D62-8FF1-1041FA017956}" type="pres">
      <dgm:prSet presAssocID="{AAE944E9-7FCB-4A58-8B46-CB8AE46A5826}" presName="parentLin" presStyleCnt="0"/>
      <dgm:spPr/>
    </dgm:pt>
    <dgm:pt modelId="{32F4A706-FEFB-455E-9DF7-59D05DB35B6B}" type="pres">
      <dgm:prSet presAssocID="{AAE944E9-7FCB-4A58-8B46-CB8AE46A5826}" presName="parentLeftMargin" presStyleLbl="node1" presStyleIdx="0" presStyleCnt="3"/>
      <dgm:spPr/>
    </dgm:pt>
    <dgm:pt modelId="{59A6EB72-B2FF-40A8-A8A3-720A94A3E66B}" type="pres">
      <dgm:prSet presAssocID="{AAE944E9-7FCB-4A58-8B46-CB8AE46A582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23307C6-FE8C-450B-855D-02AB0E4EBEB0}" type="pres">
      <dgm:prSet presAssocID="{AAE944E9-7FCB-4A58-8B46-CB8AE46A5826}" presName="negativeSpace" presStyleCnt="0"/>
      <dgm:spPr/>
    </dgm:pt>
    <dgm:pt modelId="{6A2BC459-6B2E-48DF-9084-70157D68678E}" type="pres">
      <dgm:prSet presAssocID="{AAE944E9-7FCB-4A58-8B46-CB8AE46A5826}" presName="childText" presStyleLbl="conFgAcc1" presStyleIdx="1" presStyleCnt="3">
        <dgm:presLayoutVars>
          <dgm:bulletEnabled val="1"/>
        </dgm:presLayoutVars>
      </dgm:prSet>
      <dgm:spPr/>
    </dgm:pt>
    <dgm:pt modelId="{17D8B9DE-4DFA-479C-9063-270E2B70D0C9}" type="pres">
      <dgm:prSet presAssocID="{D52E355B-E5A4-4139-BCF3-579A244AED8D}" presName="spaceBetweenRectangles" presStyleCnt="0"/>
      <dgm:spPr/>
    </dgm:pt>
    <dgm:pt modelId="{4B6C956F-FCEF-4496-A133-9AB3C1BAB49F}" type="pres">
      <dgm:prSet presAssocID="{E2009D7E-502F-45FE-A111-22D58402F797}" presName="parentLin" presStyleCnt="0"/>
      <dgm:spPr/>
    </dgm:pt>
    <dgm:pt modelId="{B72FF1CE-51E1-4907-A847-ABB3B226C9FC}" type="pres">
      <dgm:prSet presAssocID="{E2009D7E-502F-45FE-A111-22D58402F797}" presName="parentLeftMargin" presStyleLbl="node1" presStyleIdx="1" presStyleCnt="3"/>
      <dgm:spPr/>
    </dgm:pt>
    <dgm:pt modelId="{D4C27F65-AD36-4088-BBC2-9C98BF5AFA10}" type="pres">
      <dgm:prSet presAssocID="{E2009D7E-502F-45FE-A111-22D58402F79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DE6AF36-9267-4FBB-9CC6-5FB92157FCA1}" type="pres">
      <dgm:prSet presAssocID="{E2009D7E-502F-45FE-A111-22D58402F797}" presName="negativeSpace" presStyleCnt="0"/>
      <dgm:spPr/>
    </dgm:pt>
    <dgm:pt modelId="{D543A8CC-59E5-48C4-BCD9-97F76FC51E63}" type="pres">
      <dgm:prSet presAssocID="{E2009D7E-502F-45FE-A111-22D58402F797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0518E01-6ECB-458D-B89E-3B68F9FBA80B}" srcId="{AAE944E9-7FCB-4A58-8B46-CB8AE46A5826}" destId="{1C29C868-4449-4CCB-B863-3BE3EF6BEEB4}" srcOrd="0" destOrd="0" parTransId="{94AD8802-4694-4417-8139-BF31A15706EF}" sibTransId="{80395127-300E-4315-8403-29ADDEEBBC90}"/>
    <dgm:cxn modelId="{1C96140E-C12F-481B-8C44-84A0113A73F0}" srcId="{AAE944E9-7FCB-4A58-8B46-CB8AE46A5826}" destId="{7D906DE0-AF8C-4546-9D61-D14A5C0FB5E4}" srcOrd="1" destOrd="0" parTransId="{45EC0074-C432-4210-A157-A25FB23FE826}" sibTransId="{1CE71844-0E1D-4A37-BA41-D05E3A5B368D}"/>
    <dgm:cxn modelId="{59342112-B155-4AD6-B70C-D42A0D1831E1}" type="presOf" srcId="{9614D649-E9E9-41F3-8FA3-4B282886317D}" destId="{D543A8CC-59E5-48C4-BCD9-97F76FC51E63}" srcOrd="0" destOrd="1" presId="urn:microsoft.com/office/officeart/2005/8/layout/list1"/>
    <dgm:cxn modelId="{3D158A14-9A90-4616-97B9-03395FD8A194}" type="presOf" srcId="{1C29C868-4449-4CCB-B863-3BE3EF6BEEB4}" destId="{6A2BC459-6B2E-48DF-9084-70157D68678E}" srcOrd="0" destOrd="0" presId="urn:microsoft.com/office/officeart/2005/8/layout/list1"/>
    <dgm:cxn modelId="{98062022-1BEE-46BB-91EE-45351C3EE5DB}" srcId="{06A975AD-C093-4EE9-BED7-0A5765D96CEC}" destId="{A2545B1D-50A0-425B-9BB8-A749C0D5CBD1}" srcOrd="1" destOrd="0" parTransId="{AF028A81-592D-4E26-B929-6A115900EF1A}" sibTransId="{E8BDFE22-8DCC-41C5-BBAC-AE93D9945C4E}"/>
    <dgm:cxn modelId="{35653725-CA46-435D-A00C-D950087BCF0F}" type="presOf" srcId="{E2009D7E-502F-45FE-A111-22D58402F797}" destId="{D4C27F65-AD36-4088-BBC2-9C98BF5AFA10}" srcOrd="1" destOrd="0" presId="urn:microsoft.com/office/officeart/2005/8/layout/list1"/>
    <dgm:cxn modelId="{5E82DC2B-D252-4A6F-99B8-4CEF8D72123D}" type="presOf" srcId="{4FBB0515-6325-4F9D-A95D-6392C5E8E534}" destId="{6A2BC459-6B2E-48DF-9084-70157D68678E}" srcOrd="0" destOrd="2" presId="urn:microsoft.com/office/officeart/2005/8/layout/list1"/>
    <dgm:cxn modelId="{CED3EA35-49FC-408E-B423-328E52F71C45}" srcId="{E2009D7E-502F-45FE-A111-22D58402F797}" destId="{9614D649-E9E9-41F3-8FA3-4B282886317D}" srcOrd="1" destOrd="0" parTransId="{52F58FC5-352A-4164-89AF-AE0295940591}" sibTransId="{B9E9B86A-A16E-4380-BFC9-4AA6A397B790}"/>
    <dgm:cxn modelId="{BAF5A568-1421-4CEB-B7D5-F74E105C9C88}" type="presOf" srcId="{E2009D7E-502F-45FE-A111-22D58402F797}" destId="{B72FF1CE-51E1-4907-A847-ABB3B226C9FC}" srcOrd="0" destOrd="0" presId="urn:microsoft.com/office/officeart/2005/8/layout/list1"/>
    <dgm:cxn modelId="{CD72D26B-BB3F-4234-86AA-9C25E294832B}" srcId="{6421A951-9CEC-4E94-BA82-5F5208B2DEA3}" destId="{AAE944E9-7FCB-4A58-8B46-CB8AE46A5826}" srcOrd="1" destOrd="0" parTransId="{327EA348-AE70-487C-A556-8B21D153639B}" sibTransId="{D52E355B-E5A4-4139-BCF3-579A244AED8D}"/>
    <dgm:cxn modelId="{F2E9384C-053F-4268-9C14-C76708D9F6CC}" type="presOf" srcId="{7D906DE0-AF8C-4546-9D61-D14A5C0FB5E4}" destId="{6A2BC459-6B2E-48DF-9084-70157D68678E}" srcOrd="0" destOrd="1" presId="urn:microsoft.com/office/officeart/2005/8/layout/list1"/>
    <dgm:cxn modelId="{AFEE3772-6D64-4E3F-B2E5-06DE052E9604}" srcId="{E2009D7E-502F-45FE-A111-22D58402F797}" destId="{66A5B6DF-B53D-42C8-B0F7-4209B0CD8BA1}" srcOrd="0" destOrd="0" parTransId="{F3F86783-08C0-4417-B6B3-3A0102BB062A}" sibTransId="{31D81736-5169-401C-9850-D815519C98AA}"/>
    <dgm:cxn modelId="{D3279E96-2718-448F-A818-EDE1A0CAADDF}" type="presOf" srcId="{06A975AD-C093-4EE9-BED7-0A5765D96CEC}" destId="{21DD1734-E4D0-473E-A8B0-C59235741705}" srcOrd="1" destOrd="0" presId="urn:microsoft.com/office/officeart/2005/8/layout/list1"/>
    <dgm:cxn modelId="{EF8BE196-D868-4041-995E-C103BC50C9AB}" type="presOf" srcId="{AAE944E9-7FCB-4A58-8B46-CB8AE46A5826}" destId="{32F4A706-FEFB-455E-9DF7-59D05DB35B6B}" srcOrd="0" destOrd="0" presId="urn:microsoft.com/office/officeart/2005/8/layout/list1"/>
    <dgm:cxn modelId="{4352F6AE-072D-4648-B470-5A52029FD565}" srcId="{6421A951-9CEC-4E94-BA82-5F5208B2DEA3}" destId="{06A975AD-C093-4EE9-BED7-0A5765D96CEC}" srcOrd="0" destOrd="0" parTransId="{3EEBE165-9840-4401-A011-1A2E0171735E}" sibTransId="{CBD33AE1-82BC-48EB-945E-6AFAD1FEA41C}"/>
    <dgm:cxn modelId="{73C95DB0-C349-41F7-8C38-E1AD7AD495F3}" srcId="{AAE944E9-7FCB-4A58-8B46-CB8AE46A5826}" destId="{4FBB0515-6325-4F9D-A95D-6392C5E8E534}" srcOrd="2" destOrd="0" parTransId="{424F891D-3171-4D72-929F-389812273E26}" sibTransId="{15996803-0A19-4FDB-BE0C-EB225993798A}"/>
    <dgm:cxn modelId="{1F9473C7-7BB8-4B12-A1F4-77C006097C94}" type="presOf" srcId="{A2545B1D-50A0-425B-9BB8-A749C0D5CBD1}" destId="{80E33A35-C02B-4756-A836-505C47DDF2E6}" srcOrd="0" destOrd="1" presId="urn:microsoft.com/office/officeart/2005/8/layout/list1"/>
    <dgm:cxn modelId="{A6216DCC-B981-4A98-AB00-AFE3C60A4DD8}" srcId="{6421A951-9CEC-4E94-BA82-5F5208B2DEA3}" destId="{E2009D7E-502F-45FE-A111-22D58402F797}" srcOrd="2" destOrd="0" parTransId="{4BF22DBE-7D7E-474D-9580-A2A8BE244AC3}" sibTransId="{D510F922-BCC6-4C97-AC4E-69E73658C935}"/>
    <dgm:cxn modelId="{457F49D7-0494-49D2-BCEE-1EBD1FA91649}" type="presOf" srcId="{AAE944E9-7FCB-4A58-8B46-CB8AE46A5826}" destId="{59A6EB72-B2FF-40A8-A8A3-720A94A3E66B}" srcOrd="1" destOrd="0" presId="urn:microsoft.com/office/officeart/2005/8/layout/list1"/>
    <dgm:cxn modelId="{001AD2D8-2923-4DAE-8725-550CC65A58D6}" type="presOf" srcId="{4D966E72-FA88-4AEB-AB69-C334EBB53448}" destId="{80E33A35-C02B-4756-A836-505C47DDF2E6}" srcOrd="0" destOrd="0" presId="urn:microsoft.com/office/officeart/2005/8/layout/list1"/>
    <dgm:cxn modelId="{A2DD5DED-A94B-4270-B236-5C5EC8E11EA9}" srcId="{06A975AD-C093-4EE9-BED7-0A5765D96CEC}" destId="{4D966E72-FA88-4AEB-AB69-C334EBB53448}" srcOrd="0" destOrd="0" parTransId="{28FC39DD-CC4B-4E06-B0DB-66EA128F65A3}" sibTransId="{E8E4C0A6-D133-413E-951D-E495FF3FA5FF}"/>
    <dgm:cxn modelId="{725E61ED-3D35-4B4F-9151-09E2FEFCE11D}" type="presOf" srcId="{6421A951-9CEC-4E94-BA82-5F5208B2DEA3}" destId="{1CCE8F54-B525-4915-9B5E-28E90B450705}" srcOrd="0" destOrd="0" presId="urn:microsoft.com/office/officeart/2005/8/layout/list1"/>
    <dgm:cxn modelId="{DE8C9DED-B18D-4DF4-AA3A-8CCF46CB09D1}" type="presOf" srcId="{66A5B6DF-B53D-42C8-B0F7-4209B0CD8BA1}" destId="{D543A8CC-59E5-48C4-BCD9-97F76FC51E63}" srcOrd="0" destOrd="0" presId="urn:microsoft.com/office/officeart/2005/8/layout/list1"/>
    <dgm:cxn modelId="{CA37BBF9-D2A0-4E9C-87C5-362BCD1B51C3}" type="presOf" srcId="{06A975AD-C093-4EE9-BED7-0A5765D96CEC}" destId="{FFDE0516-C7E8-4B50-AC96-9863E93CAEDD}" srcOrd="0" destOrd="0" presId="urn:microsoft.com/office/officeart/2005/8/layout/list1"/>
    <dgm:cxn modelId="{26603896-2105-4B30-A4BF-7ACA9D171DF0}" type="presParOf" srcId="{1CCE8F54-B525-4915-9B5E-28E90B450705}" destId="{99230B63-930C-4EA9-B135-28BD0A3E0CE8}" srcOrd="0" destOrd="0" presId="urn:microsoft.com/office/officeart/2005/8/layout/list1"/>
    <dgm:cxn modelId="{9C6EC2C3-9090-4836-BD1C-B5C159B9E444}" type="presParOf" srcId="{99230B63-930C-4EA9-B135-28BD0A3E0CE8}" destId="{FFDE0516-C7E8-4B50-AC96-9863E93CAEDD}" srcOrd="0" destOrd="0" presId="urn:microsoft.com/office/officeart/2005/8/layout/list1"/>
    <dgm:cxn modelId="{77D17A78-B39D-4629-962F-27FE0D31033A}" type="presParOf" srcId="{99230B63-930C-4EA9-B135-28BD0A3E0CE8}" destId="{21DD1734-E4D0-473E-A8B0-C59235741705}" srcOrd="1" destOrd="0" presId="urn:microsoft.com/office/officeart/2005/8/layout/list1"/>
    <dgm:cxn modelId="{E630563B-F570-40CD-8BFE-31072340D4EB}" type="presParOf" srcId="{1CCE8F54-B525-4915-9B5E-28E90B450705}" destId="{2F09FE15-72EB-4F9C-B50E-0A73326D642B}" srcOrd="1" destOrd="0" presId="urn:microsoft.com/office/officeart/2005/8/layout/list1"/>
    <dgm:cxn modelId="{39749288-D5FC-47B6-851C-28F0695D2738}" type="presParOf" srcId="{1CCE8F54-B525-4915-9B5E-28E90B450705}" destId="{80E33A35-C02B-4756-A836-505C47DDF2E6}" srcOrd="2" destOrd="0" presId="urn:microsoft.com/office/officeart/2005/8/layout/list1"/>
    <dgm:cxn modelId="{5B74B917-FF29-4F6B-B822-FF073B2237C9}" type="presParOf" srcId="{1CCE8F54-B525-4915-9B5E-28E90B450705}" destId="{77E6D520-0AE2-4C96-A29C-D8B4F0F892DD}" srcOrd="3" destOrd="0" presId="urn:microsoft.com/office/officeart/2005/8/layout/list1"/>
    <dgm:cxn modelId="{E556FA64-7299-468A-8B91-5A2A4E25C935}" type="presParOf" srcId="{1CCE8F54-B525-4915-9B5E-28E90B450705}" destId="{C7EBE410-F2FF-4D62-8FF1-1041FA017956}" srcOrd="4" destOrd="0" presId="urn:microsoft.com/office/officeart/2005/8/layout/list1"/>
    <dgm:cxn modelId="{C39824F5-EA37-4349-AA49-8951FB6B5841}" type="presParOf" srcId="{C7EBE410-F2FF-4D62-8FF1-1041FA017956}" destId="{32F4A706-FEFB-455E-9DF7-59D05DB35B6B}" srcOrd="0" destOrd="0" presId="urn:microsoft.com/office/officeart/2005/8/layout/list1"/>
    <dgm:cxn modelId="{B5396F9F-F14F-4D20-AA40-7FB6CBA52384}" type="presParOf" srcId="{C7EBE410-F2FF-4D62-8FF1-1041FA017956}" destId="{59A6EB72-B2FF-40A8-A8A3-720A94A3E66B}" srcOrd="1" destOrd="0" presId="urn:microsoft.com/office/officeart/2005/8/layout/list1"/>
    <dgm:cxn modelId="{58D6DFC0-B639-4D05-8371-1789B2A196B5}" type="presParOf" srcId="{1CCE8F54-B525-4915-9B5E-28E90B450705}" destId="{D23307C6-FE8C-450B-855D-02AB0E4EBEB0}" srcOrd="5" destOrd="0" presId="urn:microsoft.com/office/officeart/2005/8/layout/list1"/>
    <dgm:cxn modelId="{76CDFEB9-D79F-4702-A5C0-9EB4BEBC0D02}" type="presParOf" srcId="{1CCE8F54-B525-4915-9B5E-28E90B450705}" destId="{6A2BC459-6B2E-48DF-9084-70157D68678E}" srcOrd="6" destOrd="0" presId="urn:microsoft.com/office/officeart/2005/8/layout/list1"/>
    <dgm:cxn modelId="{BBF802F2-4B6B-4E37-AF8C-C17AC33B20B5}" type="presParOf" srcId="{1CCE8F54-B525-4915-9B5E-28E90B450705}" destId="{17D8B9DE-4DFA-479C-9063-270E2B70D0C9}" srcOrd="7" destOrd="0" presId="urn:microsoft.com/office/officeart/2005/8/layout/list1"/>
    <dgm:cxn modelId="{CE9A01D5-F20A-448C-903E-CA18506691B0}" type="presParOf" srcId="{1CCE8F54-B525-4915-9B5E-28E90B450705}" destId="{4B6C956F-FCEF-4496-A133-9AB3C1BAB49F}" srcOrd="8" destOrd="0" presId="urn:microsoft.com/office/officeart/2005/8/layout/list1"/>
    <dgm:cxn modelId="{827B4EBE-7312-4F25-90A6-B90A65D46DA9}" type="presParOf" srcId="{4B6C956F-FCEF-4496-A133-9AB3C1BAB49F}" destId="{B72FF1CE-51E1-4907-A847-ABB3B226C9FC}" srcOrd="0" destOrd="0" presId="urn:microsoft.com/office/officeart/2005/8/layout/list1"/>
    <dgm:cxn modelId="{4EE4F78F-4EA8-4676-8DC9-7CBAD97C9071}" type="presParOf" srcId="{4B6C956F-FCEF-4496-A133-9AB3C1BAB49F}" destId="{D4C27F65-AD36-4088-BBC2-9C98BF5AFA10}" srcOrd="1" destOrd="0" presId="urn:microsoft.com/office/officeart/2005/8/layout/list1"/>
    <dgm:cxn modelId="{A1688BA1-E795-4F8F-8188-171443C3179C}" type="presParOf" srcId="{1CCE8F54-B525-4915-9B5E-28E90B450705}" destId="{0DE6AF36-9267-4FBB-9CC6-5FB92157FCA1}" srcOrd="9" destOrd="0" presId="urn:microsoft.com/office/officeart/2005/8/layout/list1"/>
    <dgm:cxn modelId="{6686A2EF-F4B5-457B-880E-BEE90367566C}" type="presParOf" srcId="{1CCE8F54-B525-4915-9B5E-28E90B450705}" destId="{D543A8CC-59E5-48C4-BCD9-97F76FC51E6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D373B71-DDA2-47A4-BD71-BEDA610A490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631B789-1F4B-4D2B-82AC-2D893D66D8A4}">
      <dgm:prSet/>
      <dgm:spPr/>
      <dgm:t>
        <a:bodyPr/>
        <a:lstStyle/>
        <a:p>
          <a:r>
            <a:rPr lang="en-US"/>
            <a:t>Access to traffic in public networks</a:t>
          </a:r>
        </a:p>
      </dgm:t>
    </dgm:pt>
    <dgm:pt modelId="{89A11312-4EC4-45EC-86E4-C6141A8CE53F}" type="parTrans" cxnId="{BBBD0021-3F53-4F9D-9CE1-98FB983C64D0}">
      <dgm:prSet/>
      <dgm:spPr/>
      <dgm:t>
        <a:bodyPr/>
        <a:lstStyle/>
        <a:p>
          <a:endParaRPr lang="en-US"/>
        </a:p>
      </dgm:t>
    </dgm:pt>
    <dgm:pt modelId="{5C1FD09A-54A8-4BF3-AC46-7E747510CF17}" type="sibTrans" cxnId="{BBBD0021-3F53-4F9D-9CE1-98FB983C64D0}">
      <dgm:prSet/>
      <dgm:spPr/>
      <dgm:t>
        <a:bodyPr/>
        <a:lstStyle/>
        <a:p>
          <a:endParaRPr lang="en-US"/>
        </a:p>
      </dgm:t>
    </dgm:pt>
    <dgm:pt modelId="{3680E4BE-59B6-487C-9485-4A9D2D140C5A}">
      <dgm:prSet/>
      <dgm:spPr/>
      <dgm:t>
        <a:bodyPr/>
        <a:lstStyle/>
        <a:p>
          <a:r>
            <a:rPr lang="en-US" dirty="0"/>
            <a:t>Access to the Places API</a:t>
          </a:r>
        </a:p>
      </dgm:t>
    </dgm:pt>
    <dgm:pt modelId="{F4C52EBA-632A-4526-AA24-855A2DFB4A22}" type="parTrans" cxnId="{14070145-F893-46F9-B3B7-4C79A0E419AA}">
      <dgm:prSet/>
      <dgm:spPr/>
      <dgm:t>
        <a:bodyPr/>
        <a:lstStyle/>
        <a:p>
          <a:endParaRPr lang="en-US"/>
        </a:p>
      </dgm:t>
    </dgm:pt>
    <dgm:pt modelId="{2E7E8D72-A937-426F-B86C-D268C98D1948}" type="sibTrans" cxnId="{14070145-F893-46F9-B3B7-4C79A0E419AA}">
      <dgm:prSet/>
      <dgm:spPr/>
      <dgm:t>
        <a:bodyPr/>
        <a:lstStyle/>
        <a:p>
          <a:endParaRPr lang="en-US"/>
        </a:p>
      </dgm:t>
    </dgm:pt>
    <dgm:pt modelId="{AA90B4D5-C5E9-42A1-A2AC-92ECD647D7D8}">
      <dgm:prSet/>
      <dgm:spPr/>
      <dgm:t>
        <a:bodyPr/>
        <a:lstStyle/>
        <a:p>
          <a:r>
            <a:rPr lang="en-US"/>
            <a:t>Sensors (CO</a:t>
          </a:r>
          <a:r>
            <a:rPr lang="en-US" baseline="-25000"/>
            <a:t>2</a:t>
          </a:r>
          <a:r>
            <a:rPr lang="en-US"/>
            <a:t>, Temperature, Humidity) - 169€</a:t>
          </a:r>
        </a:p>
      </dgm:t>
    </dgm:pt>
    <dgm:pt modelId="{8F8A6BD3-F6C6-47CF-ACAD-2F9744A8B707}" type="parTrans" cxnId="{00881938-B4EE-46D7-9F2A-19C15D750651}">
      <dgm:prSet/>
      <dgm:spPr/>
      <dgm:t>
        <a:bodyPr/>
        <a:lstStyle/>
        <a:p>
          <a:endParaRPr lang="en-US"/>
        </a:p>
      </dgm:t>
    </dgm:pt>
    <dgm:pt modelId="{DACCCF0E-107E-424C-8625-4BF913D52502}" type="sibTrans" cxnId="{00881938-B4EE-46D7-9F2A-19C15D750651}">
      <dgm:prSet/>
      <dgm:spPr/>
      <dgm:t>
        <a:bodyPr/>
        <a:lstStyle/>
        <a:p>
          <a:endParaRPr lang="en-US"/>
        </a:p>
      </dgm:t>
    </dgm:pt>
    <dgm:pt modelId="{0EE5856C-1C45-40A8-B956-34F04CF4AF78}">
      <dgm:prSet/>
      <dgm:spPr/>
      <dgm:t>
        <a:bodyPr/>
        <a:lstStyle/>
        <a:p>
          <a:r>
            <a:rPr lang="en-US"/>
            <a:t>IP Cameras - 30€</a:t>
          </a:r>
        </a:p>
      </dgm:t>
    </dgm:pt>
    <dgm:pt modelId="{424B6CFF-5F24-40EA-8364-F17D20BD388C}" type="parTrans" cxnId="{8CE370FA-D88C-46F1-A530-32CCF1E5A83E}">
      <dgm:prSet/>
      <dgm:spPr/>
      <dgm:t>
        <a:bodyPr/>
        <a:lstStyle/>
        <a:p>
          <a:endParaRPr lang="en-US"/>
        </a:p>
      </dgm:t>
    </dgm:pt>
    <dgm:pt modelId="{521F5D82-96DB-46A2-9859-14A0BAD88AFA}" type="sibTrans" cxnId="{8CE370FA-D88C-46F1-A530-32CCF1E5A83E}">
      <dgm:prSet/>
      <dgm:spPr/>
      <dgm:t>
        <a:bodyPr/>
        <a:lstStyle/>
        <a:p>
          <a:endParaRPr lang="en-US"/>
        </a:p>
      </dgm:t>
    </dgm:pt>
    <dgm:pt modelId="{2D1948A5-FAC6-4469-BB0B-0C37B20D34A8}">
      <dgm:prSet/>
      <dgm:spPr/>
      <dgm:t>
        <a:bodyPr/>
        <a:lstStyle/>
        <a:p>
          <a:r>
            <a:rPr lang="en-US"/>
            <a:t>Raspberry Pi - 70€</a:t>
          </a:r>
        </a:p>
      </dgm:t>
    </dgm:pt>
    <dgm:pt modelId="{4E71FA0D-646F-496C-8C39-047091D6FC97}" type="parTrans" cxnId="{DEB5B672-B765-4D91-8A3B-3E6F99E4E1EB}">
      <dgm:prSet/>
      <dgm:spPr/>
      <dgm:t>
        <a:bodyPr/>
        <a:lstStyle/>
        <a:p>
          <a:endParaRPr lang="en-US"/>
        </a:p>
      </dgm:t>
    </dgm:pt>
    <dgm:pt modelId="{3011D371-B7F9-4F6D-8186-54848D5195B8}" type="sibTrans" cxnId="{DEB5B672-B765-4D91-8A3B-3E6F99E4E1EB}">
      <dgm:prSet/>
      <dgm:spPr/>
      <dgm:t>
        <a:bodyPr/>
        <a:lstStyle/>
        <a:p>
          <a:endParaRPr lang="en-US"/>
        </a:p>
      </dgm:t>
    </dgm:pt>
    <dgm:pt modelId="{2EBD4374-2482-4F1F-8B4B-1877CDEF6B20}">
      <dgm:prSet/>
      <dgm:spPr/>
      <dgm:t>
        <a:bodyPr/>
        <a:lstStyle/>
        <a:p>
          <a:r>
            <a:rPr lang="en-US" dirty="0">
              <a:solidFill>
                <a:schemeClr val="tx1">
                  <a:lumMod val="50000"/>
                  <a:lumOff val="50000"/>
                </a:schemeClr>
              </a:solidFill>
            </a:rPr>
            <a:t>Bluetooth traffic sensors</a:t>
          </a:r>
        </a:p>
      </dgm:t>
    </dgm:pt>
    <dgm:pt modelId="{9CAAB775-1D4F-4669-B509-65B9C3D92688}" type="parTrans" cxnId="{DFAE5BD4-C0C2-4E82-86C0-CCFC3284AB61}">
      <dgm:prSet/>
      <dgm:spPr/>
      <dgm:t>
        <a:bodyPr/>
        <a:lstStyle/>
        <a:p>
          <a:endParaRPr lang="en-US"/>
        </a:p>
      </dgm:t>
    </dgm:pt>
    <dgm:pt modelId="{C0837347-20E7-4094-A571-2CB04D50AF43}" type="sibTrans" cxnId="{DFAE5BD4-C0C2-4E82-86C0-CCFC3284AB61}">
      <dgm:prSet/>
      <dgm:spPr/>
      <dgm:t>
        <a:bodyPr/>
        <a:lstStyle/>
        <a:p>
          <a:endParaRPr lang="en-US"/>
        </a:p>
      </dgm:t>
    </dgm:pt>
    <dgm:pt modelId="{86261A1C-DBF5-4DE7-B52F-0B10D8019071}" type="pres">
      <dgm:prSet presAssocID="{2D373B71-DDA2-47A4-BD71-BEDA610A490B}" presName="linear" presStyleCnt="0">
        <dgm:presLayoutVars>
          <dgm:animLvl val="lvl"/>
          <dgm:resizeHandles val="exact"/>
        </dgm:presLayoutVars>
      </dgm:prSet>
      <dgm:spPr/>
    </dgm:pt>
    <dgm:pt modelId="{13C145DF-79C2-4D23-A27F-61320A4F39B0}" type="pres">
      <dgm:prSet presAssocID="{D631B789-1F4B-4D2B-82AC-2D893D66D8A4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3677BBA4-69C4-4F3F-AD46-1B23812034E6}" type="pres">
      <dgm:prSet presAssocID="{5C1FD09A-54A8-4BF3-AC46-7E747510CF17}" presName="spacer" presStyleCnt="0"/>
      <dgm:spPr/>
    </dgm:pt>
    <dgm:pt modelId="{E3AF61B6-118D-493F-8686-95B17E4D1126}" type="pres">
      <dgm:prSet presAssocID="{3680E4BE-59B6-487C-9485-4A9D2D140C5A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F47C4F3F-D5E2-47D7-9753-20A4CF3E7C79}" type="pres">
      <dgm:prSet presAssocID="{2E7E8D72-A937-426F-B86C-D268C98D1948}" presName="spacer" presStyleCnt="0"/>
      <dgm:spPr/>
    </dgm:pt>
    <dgm:pt modelId="{9EBE49C5-CF95-420A-BFCB-7F46BAF7A38A}" type="pres">
      <dgm:prSet presAssocID="{AA90B4D5-C5E9-42A1-A2AC-92ECD647D7D8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4BA7F4CC-CC80-4FE6-8ECA-E08FB979C195}" type="pres">
      <dgm:prSet presAssocID="{DACCCF0E-107E-424C-8625-4BF913D52502}" presName="spacer" presStyleCnt="0"/>
      <dgm:spPr/>
    </dgm:pt>
    <dgm:pt modelId="{7FF3D68D-9F0C-49EE-A50F-65EBBE3C213E}" type="pres">
      <dgm:prSet presAssocID="{0EE5856C-1C45-40A8-B956-34F04CF4AF78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EFC609AE-3FCD-4180-B56E-88BB99A2714F}" type="pres">
      <dgm:prSet presAssocID="{521F5D82-96DB-46A2-9859-14A0BAD88AFA}" presName="spacer" presStyleCnt="0"/>
      <dgm:spPr/>
    </dgm:pt>
    <dgm:pt modelId="{8ACA19AB-DBC1-48D4-AC87-442A9677B018}" type="pres">
      <dgm:prSet presAssocID="{2D1948A5-FAC6-4469-BB0B-0C37B20D34A8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1556FCCE-733D-437D-92DD-9E544A7DB1E5}" type="pres">
      <dgm:prSet presAssocID="{3011D371-B7F9-4F6D-8186-54848D5195B8}" presName="spacer" presStyleCnt="0"/>
      <dgm:spPr/>
    </dgm:pt>
    <dgm:pt modelId="{874D462E-2277-4113-8141-4B993F4ACEC5}" type="pres">
      <dgm:prSet presAssocID="{2EBD4374-2482-4F1F-8B4B-1877CDEF6B20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A944DB13-329F-4B36-A3CF-9355B0A583E3}" type="presOf" srcId="{D631B789-1F4B-4D2B-82AC-2D893D66D8A4}" destId="{13C145DF-79C2-4D23-A27F-61320A4F39B0}" srcOrd="0" destOrd="0" presId="urn:microsoft.com/office/officeart/2005/8/layout/vList2"/>
    <dgm:cxn modelId="{339FDD19-F22A-4E56-A0A6-28F879A9FC28}" type="presOf" srcId="{AA90B4D5-C5E9-42A1-A2AC-92ECD647D7D8}" destId="{9EBE49C5-CF95-420A-BFCB-7F46BAF7A38A}" srcOrd="0" destOrd="0" presId="urn:microsoft.com/office/officeart/2005/8/layout/vList2"/>
    <dgm:cxn modelId="{BBBD0021-3F53-4F9D-9CE1-98FB983C64D0}" srcId="{2D373B71-DDA2-47A4-BD71-BEDA610A490B}" destId="{D631B789-1F4B-4D2B-82AC-2D893D66D8A4}" srcOrd="0" destOrd="0" parTransId="{89A11312-4EC4-45EC-86E4-C6141A8CE53F}" sibTransId="{5C1FD09A-54A8-4BF3-AC46-7E747510CF17}"/>
    <dgm:cxn modelId="{6D082C22-BB59-437F-B16F-D54E4666FC4D}" type="presOf" srcId="{3680E4BE-59B6-487C-9485-4A9D2D140C5A}" destId="{E3AF61B6-118D-493F-8686-95B17E4D1126}" srcOrd="0" destOrd="0" presId="urn:microsoft.com/office/officeart/2005/8/layout/vList2"/>
    <dgm:cxn modelId="{4F5CDC35-5E29-4732-B8DB-8F9955707F3B}" type="presOf" srcId="{2D1948A5-FAC6-4469-BB0B-0C37B20D34A8}" destId="{8ACA19AB-DBC1-48D4-AC87-442A9677B018}" srcOrd="0" destOrd="0" presId="urn:microsoft.com/office/officeart/2005/8/layout/vList2"/>
    <dgm:cxn modelId="{00881938-B4EE-46D7-9F2A-19C15D750651}" srcId="{2D373B71-DDA2-47A4-BD71-BEDA610A490B}" destId="{AA90B4D5-C5E9-42A1-A2AC-92ECD647D7D8}" srcOrd="2" destOrd="0" parTransId="{8F8A6BD3-F6C6-47CF-ACAD-2F9744A8B707}" sibTransId="{DACCCF0E-107E-424C-8625-4BF913D52502}"/>
    <dgm:cxn modelId="{14070145-F893-46F9-B3B7-4C79A0E419AA}" srcId="{2D373B71-DDA2-47A4-BD71-BEDA610A490B}" destId="{3680E4BE-59B6-487C-9485-4A9D2D140C5A}" srcOrd="1" destOrd="0" parTransId="{F4C52EBA-632A-4526-AA24-855A2DFB4A22}" sibTransId="{2E7E8D72-A937-426F-B86C-D268C98D1948}"/>
    <dgm:cxn modelId="{DEB5B672-B765-4D91-8A3B-3E6F99E4E1EB}" srcId="{2D373B71-DDA2-47A4-BD71-BEDA610A490B}" destId="{2D1948A5-FAC6-4469-BB0B-0C37B20D34A8}" srcOrd="4" destOrd="0" parTransId="{4E71FA0D-646F-496C-8C39-047091D6FC97}" sibTransId="{3011D371-B7F9-4F6D-8186-54848D5195B8}"/>
    <dgm:cxn modelId="{25536A92-0B75-476F-B24D-9699DB2E3B66}" type="presOf" srcId="{2D373B71-DDA2-47A4-BD71-BEDA610A490B}" destId="{86261A1C-DBF5-4DE7-B52F-0B10D8019071}" srcOrd="0" destOrd="0" presId="urn:microsoft.com/office/officeart/2005/8/layout/vList2"/>
    <dgm:cxn modelId="{FC0539A6-6A8F-4CAA-9327-C805159F4B18}" type="presOf" srcId="{2EBD4374-2482-4F1F-8B4B-1877CDEF6B20}" destId="{874D462E-2277-4113-8141-4B993F4ACEC5}" srcOrd="0" destOrd="0" presId="urn:microsoft.com/office/officeart/2005/8/layout/vList2"/>
    <dgm:cxn modelId="{DFAE5BD4-C0C2-4E82-86C0-CCFC3284AB61}" srcId="{2D373B71-DDA2-47A4-BD71-BEDA610A490B}" destId="{2EBD4374-2482-4F1F-8B4B-1877CDEF6B20}" srcOrd="5" destOrd="0" parTransId="{9CAAB775-1D4F-4669-B509-65B9C3D92688}" sibTransId="{C0837347-20E7-4094-A571-2CB04D50AF43}"/>
    <dgm:cxn modelId="{260B39F3-4145-4D7A-9275-019B79D8104B}" type="presOf" srcId="{0EE5856C-1C45-40A8-B956-34F04CF4AF78}" destId="{7FF3D68D-9F0C-49EE-A50F-65EBBE3C213E}" srcOrd="0" destOrd="0" presId="urn:microsoft.com/office/officeart/2005/8/layout/vList2"/>
    <dgm:cxn modelId="{8CE370FA-D88C-46F1-A530-32CCF1E5A83E}" srcId="{2D373B71-DDA2-47A4-BD71-BEDA610A490B}" destId="{0EE5856C-1C45-40A8-B956-34F04CF4AF78}" srcOrd="3" destOrd="0" parTransId="{424B6CFF-5F24-40EA-8364-F17D20BD388C}" sibTransId="{521F5D82-96DB-46A2-9859-14A0BAD88AFA}"/>
    <dgm:cxn modelId="{5940C5CB-71C4-4E86-91EA-07792C9C5CD1}" type="presParOf" srcId="{86261A1C-DBF5-4DE7-B52F-0B10D8019071}" destId="{13C145DF-79C2-4D23-A27F-61320A4F39B0}" srcOrd="0" destOrd="0" presId="urn:microsoft.com/office/officeart/2005/8/layout/vList2"/>
    <dgm:cxn modelId="{A81FE45E-7DF9-4B93-ACB7-5D60F0111A28}" type="presParOf" srcId="{86261A1C-DBF5-4DE7-B52F-0B10D8019071}" destId="{3677BBA4-69C4-4F3F-AD46-1B23812034E6}" srcOrd="1" destOrd="0" presId="urn:microsoft.com/office/officeart/2005/8/layout/vList2"/>
    <dgm:cxn modelId="{FE224EA1-18A2-4800-A3BD-64064C708C2B}" type="presParOf" srcId="{86261A1C-DBF5-4DE7-B52F-0B10D8019071}" destId="{E3AF61B6-118D-493F-8686-95B17E4D1126}" srcOrd="2" destOrd="0" presId="urn:microsoft.com/office/officeart/2005/8/layout/vList2"/>
    <dgm:cxn modelId="{848FCC67-99BE-459C-AA96-4CDE7E38E69C}" type="presParOf" srcId="{86261A1C-DBF5-4DE7-B52F-0B10D8019071}" destId="{F47C4F3F-D5E2-47D7-9753-20A4CF3E7C79}" srcOrd="3" destOrd="0" presId="urn:microsoft.com/office/officeart/2005/8/layout/vList2"/>
    <dgm:cxn modelId="{F4E50947-2CE4-426A-8B90-D25728C5EA5E}" type="presParOf" srcId="{86261A1C-DBF5-4DE7-B52F-0B10D8019071}" destId="{9EBE49C5-CF95-420A-BFCB-7F46BAF7A38A}" srcOrd="4" destOrd="0" presId="urn:microsoft.com/office/officeart/2005/8/layout/vList2"/>
    <dgm:cxn modelId="{CC990145-65C6-47BD-8699-8B519C658437}" type="presParOf" srcId="{86261A1C-DBF5-4DE7-B52F-0B10D8019071}" destId="{4BA7F4CC-CC80-4FE6-8ECA-E08FB979C195}" srcOrd="5" destOrd="0" presId="urn:microsoft.com/office/officeart/2005/8/layout/vList2"/>
    <dgm:cxn modelId="{C194EEA9-7D46-4B33-80AD-010AABCA163A}" type="presParOf" srcId="{86261A1C-DBF5-4DE7-B52F-0B10D8019071}" destId="{7FF3D68D-9F0C-49EE-A50F-65EBBE3C213E}" srcOrd="6" destOrd="0" presId="urn:microsoft.com/office/officeart/2005/8/layout/vList2"/>
    <dgm:cxn modelId="{D07F1C96-3BE6-43AA-A650-220499DAF73E}" type="presParOf" srcId="{86261A1C-DBF5-4DE7-B52F-0B10D8019071}" destId="{EFC609AE-3FCD-4180-B56E-88BB99A2714F}" srcOrd="7" destOrd="0" presId="urn:microsoft.com/office/officeart/2005/8/layout/vList2"/>
    <dgm:cxn modelId="{CEE5E31C-A888-4732-9BA7-63E59DBCF94A}" type="presParOf" srcId="{86261A1C-DBF5-4DE7-B52F-0B10D8019071}" destId="{8ACA19AB-DBC1-48D4-AC87-442A9677B018}" srcOrd="8" destOrd="0" presId="urn:microsoft.com/office/officeart/2005/8/layout/vList2"/>
    <dgm:cxn modelId="{B6723DDC-3DA0-408E-91D3-5BBB5BF5928A}" type="presParOf" srcId="{86261A1C-DBF5-4DE7-B52F-0B10D8019071}" destId="{1556FCCE-733D-437D-92DD-9E544A7DB1E5}" srcOrd="9" destOrd="0" presId="urn:microsoft.com/office/officeart/2005/8/layout/vList2"/>
    <dgm:cxn modelId="{52059C72-D68D-4F6E-B7CD-56267560C756}" type="presParOf" srcId="{86261A1C-DBF5-4DE7-B52F-0B10D8019071}" destId="{874D462E-2277-4113-8141-4B993F4ACEC5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0361162-C509-4973-A838-E28F57CCAACF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4A1D04-634D-4A09-B3D9-4BEBB23BD52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By using 5 data sources, we can analyze and combine the sources in order to create a single crowd predicting model that can provide real-time and more accurate heatmaps about  the actual congestion in popular areas.</a:t>
          </a:r>
        </a:p>
      </dgm:t>
    </dgm:pt>
    <dgm:pt modelId="{6E997927-4983-44E3-98DB-6480DD59E038}" type="parTrans" cxnId="{9262AFB2-C3AD-4CAA-B965-DC873CA09CB8}">
      <dgm:prSet/>
      <dgm:spPr/>
      <dgm:t>
        <a:bodyPr/>
        <a:lstStyle/>
        <a:p>
          <a:endParaRPr lang="en-US"/>
        </a:p>
      </dgm:t>
    </dgm:pt>
    <dgm:pt modelId="{E1A7C23C-B3E0-4A54-9F15-B0E4C965D132}" type="sibTrans" cxnId="{9262AFB2-C3AD-4CAA-B965-DC873CA09CB8}">
      <dgm:prSet/>
      <dgm:spPr/>
      <dgm:t>
        <a:bodyPr/>
        <a:lstStyle/>
        <a:p>
          <a:endParaRPr lang="en-US"/>
        </a:p>
      </dgm:t>
    </dgm:pt>
    <dgm:pt modelId="{C58426EC-E3D5-4742-9782-ECF97535F05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In contrast to other solutions, our service will provide data about every place in a city and not just certain areas (Public Transport or specific Businesses).</a:t>
          </a:r>
        </a:p>
      </dgm:t>
    </dgm:pt>
    <dgm:pt modelId="{5A5153C7-25FF-4897-91EC-592DD7BACF8F}" type="parTrans" cxnId="{265A77BF-4A52-4CA4-872C-7D47BB7B0038}">
      <dgm:prSet/>
      <dgm:spPr/>
      <dgm:t>
        <a:bodyPr/>
        <a:lstStyle/>
        <a:p>
          <a:endParaRPr lang="en-US"/>
        </a:p>
      </dgm:t>
    </dgm:pt>
    <dgm:pt modelId="{4BCAE5B6-4580-4ED0-A01C-C62DA50988A2}" type="sibTrans" cxnId="{265A77BF-4A52-4CA4-872C-7D47BB7B0038}">
      <dgm:prSet/>
      <dgm:spPr/>
      <dgm:t>
        <a:bodyPr/>
        <a:lstStyle/>
        <a:p>
          <a:endParaRPr lang="en-US"/>
        </a:p>
      </dgm:t>
    </dgm:pt>
    <dgm:pt modelId="{EFAD6907-A69A-417D-8656-CC7DBD54879F}" type="pres">
      <dgm:prSet presAssocID="{50361162-C509-4973-A838-E28F57CCAACF}" presName="root" presStyleCnt="0">
        <dgm:presLayoutVars>
          <dgm:dir/>
          <dgm:resizeHandles val="exact"/>
        </dgm:presLayoutVars>
      </dgm:prSet>
      <dgm:spPr/>
    </dgm:pt>
    <dgm:pt modelId="{64900E14-9CF9-4759-94C0-A235BE6359CB}" type="pres">
      <dgm:prSet presAssocID="{1F4A1D04-634D-4A09-B3D9-4BEBB23BD523}" presName="compNode" presStyleCnt="0"/>
      <dgm:spPr/>
    </dgm:pt>
    <dgm:pt modelId="{A7F8FCCA-1373-40F2-A6C9-7CCFE488F0C1}" type="pres">
      <dgm:prSet presAssocID="{1F4A1D04-634D-4A09-B3D9-4BEBB23BD523}" presName="iconBgRect" presStyleLbl="bgShp" presStyleIdx="0" presStyleCnt="2"/>
      <dgm:spPr/>
    </dgm:pt>
    <dgm:pt modelId="{5FD48711-B9D9-4080-8F6A-E3C7D6946B03}" type="pres">
      <dgm:prSet presAssocID="{1F4A1D04-634D-4A09-B3D9-4BEBB23BD52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28F3A0CE-7478-4DAC-9DBF-63C615928F48}" type="pres">
      <dgm:prSet presAssocID="{1F4A1D04-634D-4A09-B3D9-4BEBB23BD523}" presName="spaceRect" presStyleCnt="0"/>
      <dgm:spPr/>
    </dgm:pt>
    <dgm:pt modelId="{10AC97D3-F321-4F50-BCE4-8C3034A10B0B}" type="pres">
      <dgm:prSet presAssocID="{1F4A1D04-634D-4A09-B3D9-4BEBB23BD523}" presName="textRect" presStyleLbl="revTx" presStyleIdx="0" presStyleCnt="2">
        <dgm:presLayoutVars>
          <dgm:chMax val="1"/>
          <dgm:chPref val="1"/>
        </dgm:presLayoutVars>
      </dgm:prSet>
      <dgm:spPr/>
    </dgm:pt>
    <dgm:pt modelId="{1861598E-C708-412E-BEA6-22F0205E6F72}" type="pres">
      <dgm:prSet presAssocID="{E1A7C23C-B3E0-4A54-9F15-B0E4C965D132}" presName="sibTrans" presStyleCnt="0"/>
      <dgm:spPr/>
    </dgm:pt>
    <dgm:pt modelId="{ACB00E55-2C30-4ECD-A12F-641978040D1E}" type="pres">
      <dgm:prSet presAssocID="{C58426EC-E3D5-4742-9782-ECF97535F050}" presName="compNode" presStyleCnt="0"/>
      <dgm:spPr/>
    </dgm:pt>
    <dgm:pt modelId="{2DA987C0-FA6E-4C98-8C8E-B8861DEB2891}" type="pres">
      <dgm:prSet presAssocID="{C58426EC-E3D5-4742-9782-ECF97535F050}" presName="iconBgRect" presStyleLbl="bgShp" presStyleIdx="1" presStyleCnt="2"/>
      <dgm:spPr/>
    </dgm:pt>
    <dgm:pt modelId="{CBE44494-E9E5-499D-9EFC-63E8B1DC83B8}" type="pres">
      <dgm:prSet presAssocID="{C58426EC-E3D5-4742-9782-ECF97535F05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"/>
        </a:ext>
      </dgm:extLst>
    </dgm:pt>
    <dgm:pt modelId="{C177DA73-3D18-414A-982E-AA24B2B4E571}" type="pres">
      <dgm:prSet presAssocID="{C58426EC-E3D5-4742-9782-ECF97535F050}" presName="spaceRect" presStyleCnt="0"/>
      <dgm:spPr/>
    </dgm:pt>
    <dgm:pt modelId="{0D468FC4-4523-45F6-8890-1353FDC3A26E}" type="pres">
      <dgm:prSet presAssocID="{C58426EC-E3D5-4742-9782-ECF97535F050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223B0705-7AB4-4F5B-9681-86B4C3349188}" type="presOf" srcId="{50361162-C509-4973-A838-E28F57CCAACF}" destId="{EFAD6907-A69A-417D-8656-CC7DBD54879F}" srcOrd="0" destOrd="0" presId="urn:microsoft.com/office/officeart/2018/5/layout/IconCircleLabelList"/>
    <dgm:cxn modelId="{FBB62916-7B38-4870-B32D-3A4031478F5A}" type="presOf" srcId="{C58426EC-E3D5-4742-9782-ECF97535F050}" destId="{0D468FC4-4523-45F6-8890-1353FDC3A26E}" srcOrd="0" destOrd="0" presId="urn:microsoft.com/office/officeart/2018/5/layout/IconCircleLabelList"/>
    <dgm:cxn modelId="{A5BEEE19-CA93-450D-A1C3-0F639E22F413}" type="presOf" srcId="{1F4A1D04-634D-4A09-B3D9-4BEBB23BD523}" destId="{10AC97D3-F321-4F50-BCE4-8C3034A10B0B}" srcOrd="0" destOrd="0" presId="urn:microsoft.com/office/officeart/2018/5/layout/IconCircleLabelList"/>
    <dgm:cxn modelId="{9262AFB2-C3AD-4CAA-B965-DC873CA09CB8}" srcId="{50361162-C509-4973-A838-E28F57CCAACF}" destId="{1F4A1D04-634D-4A09-B3D9-4BEBB23BD523}" srcOrd="0" destOrd="0" parTransId="{6E997927-4983-44E3-98DB-6480DD59E038}" sibTransId="{E1A7C23C-B3E0-4A54-9F15-B0E4C965D132}"/>
    <dgm:cxn modelId="{265A77BF-4A52-4CA4-872C-7D47BB7B0038}" srcId="{50361162-C509-4973-A838-E28F57CCAACF}" destId="{C58426EC-E3D5-4742-9782-ECF97535F050}" srcOrd="1" destOrd="0" parTransId="{5A5153C7-25FF-4897-91EC-592DD7BACF8F}" sibTransId="{4BCAE5B6-4580-4ED0-A01C-C62DA50988A2}"/>
    <dgm:cxn modelId="{1213B4C6-4616-4CA3-93BB-BF10F91CCE5E}" type="presParOf" srcId="{EFAD6907-A69A-417D-8656-CC7DBD54879F}" destId="{64900E14-9CF9-4759-94C0-A235BE6359CB}" srcOrd="0" destOrd="0" presId="urn:microsoft.com/office/officeart/2018/5/layout/IconCircleLabelList"/>
    <dgm:cxn modelId="{17B8F216-B948-4CEF-AB2C-9D601D1E82C3}" type="presParOf" srcId="{64900E14-9CF9-4759-94C0-A235BE6359CB}" destId="{A7F8FCCA-1373-40F2-A6C9-7CCFE488F0C1}" srcOrd="0" destOrd="0" presId="urn:microsoft.com/office/officeart/2018/5/layout/IconCircleLabelList"/>
    <dgm:cxn modelId="{A2A65530-5EA5-4F08-8324-98FAB6F655D5}" type="presParOf" srcId="{64900E14-9CF9-4759-94C0-A235BE6359CB}" destId="{5FD48711-B9D9-4080-8F6A-E3C7D6946B03}" srcOrd="1" destOrd="0" presId="urn:microsoft.com/office/officeart/2018/5/layout/IconCircleLabelList"/>
    <dgm:cxn modelId="{7D77B378-AE09-4446-9692-034254F5ADA5}" type="presParOf" srcId="{64900E14-9CF9-4759-94C0-A235BE6359CB}" destId="{28F3A0CE-7478-4DAC-9DBF-63C615928F48}" srcOrd="2" destOrd="0" presId="urn:microsoft.com/office/officeart/2018/5/layout/IconCircleLabelList"/>
    <dgm:cxn modelId="{9537B946-E401-427A-8802-ECB97D2C5604}" type="presParOf" srcId="{64900E14-9CF9-4759-94C0-A235BE6359CB}" destId="{10AC97D3-F321-4F50-BCE4-8C3034A10B0B}" srcOrd="3" destOrd="0" presId="urn:microsoft.com/office/officeart/2018/5/layout/IconCircleLabelList"/>
    <dgm:cxn modelId="{06A5C0B5-78BB-458E-B038-2B18C29103D6}" type="presParOf" srcId="{EFAD6907-A69A-417D-8656-CC7DBD54879F}" destId="{1861598E-C708-412E-BEA6-22F0205E6F72}" srcOrd="1" destOrd="0" presId="urn:microsoft.com/office/officeart/2018/5/layout/IconCircleLabelList"/>
    <dgm:cxn modelId="{B0DDDDCC-6A3B-4613-B6E7-E9EF8B5FA4F7}" type="presParOf" srcId="{EFAD6907-A69A-417D-8656-CC7DBD54879F}" destId="{ACB00E55-2C30-4ECD-A12F-641978040D1E}" srcOrd="2" destOrd="0" presId="urn:microsoft.com/office/officeart/2018/5/layout/IconCircleLabelList"/>
    <dgm:cxn modelId="{4B8429D0-9182-430E-883A-FF2EBB31EDC7}" type="presParOf" srcId="{ACB00E55-2C30-4ECD-A12F-641978040D1E}" destId="{2DA987C0-FA6E-4C98-8C8E-B8861DEB2891}" srcOrd="0" destOrd="0" presId="urn:microsoft.com/office/officeart/2018/5/layout/IconCircleLabelList"/>
    <dgm:cxn modelId="{A7FFB703-C2E3-448E-8B8D-52672A8AFDD8}" type="presParOf" srcId="{ACB00E55-2C30-4ECD-A12F-641978040D1E}" destId="{CBE44494-E9E5-499D-9EFC-63E8B1DC83B8}" srcOrd="1" destOrd="0" presId="urn:microsoft.com/office/officeart/2018/5/layout/IconCircleLabelList"/>
    <dgm:cxn modelId="{7D41C4DD-40C8-42EE-9DC1-CE675DF2E05F}" type="presParOf" srcId="{ACB00E55-2C30-4ECD-A12F-641978040D1E}" destId="{C177DA73-3D18-414A-982E-AA24B2B4E571}" srcOrd="2" destOrd="0" presId="urn:microsoft.com/office/officeart/2018/5/layout/IconCircleLabelList"/>
    <dgm:cxn modelId="{FF178B7E-B764-429D-8857-797F145F07BE}" type="presParOf" srcId="{ACB00E55-2C30-4ECD-A12F-641978040D1E}" destId="{0D468FC4-4523-45F6-8890-1353FDC3A26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CA868B-6A86-4639-BB7D-7330D2883121}">
      <dsp:nvSpPr>
        <dsp:cNvPr id="0" name=""/>
        <dsp:cNvSpPr/>
      </dsp:nvSpPr>
      <dsp:spPr>
        <a:xfrm>
          <a:off x="0" y="105439"/>
          <a:ext cx="6666833" cy="5405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0" i="0" kern="1200"/>
            <a:t>Crowd Monitoring in Public Spaces</a:t>
          </a:r>
          <a:endParaRPr lang="en-US" sz="2200" kern="1200"/>
        </a:p>
      </dsp:txBody>
      <dsp:txXfrm>
        <a:off x="26387" y="131826"/>
        <a:ext cx="6614059" cy="487766"/>
      </dsp:txXfrm>
    </dsp:sp>
    <dsp:sp modelId="{B8B1962A-A21A-46C4-B190-207A3D5CB47E}">
      <dsp:nvSpPr>
        <dsp:cNvPr id="0" name=""/>
        <dsp:cNvSpPr/>
      </dsp:nvSpPr>
      <dsp:spPr>
        <a:xfrm>
          <a:off x="0" y="709339"/>
          <a:ext cx="6666833" cy="54054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0" i="0" kern="1200"/>
            <a:t>Problems:</a:t>
          </a:r>
          <a:endParaRPr lang="en-US" sz="2200" kern="1200"/>
        </a:p>
      </dsp:txBody>
      <dsp:txXfrm>
        <a:off x="26387" y="735726"/>
        <a:ext cx="6614059" cy="487766"/>
      </dsp:txXfrm>
    </dsp:sp>
    <dsp:sp modelId="{8F31E04A-C30B-4408-883B-F1C409F208D5}">
      <dsp:nvSpPr>
        <dsp:cNvPr id="0" name=""/>
        <dsp:cNvSpPr/>
      </dsp:nvSpPr>
      <dsp:spPr>
        <a:xfrm>
          <a:off x="0" y="1249879"/>
          <a:ext cx="6666833" cy="4098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b="0" i="0" kern="1200"/>
            <a:t>Overcrowding</a:t>
          </a:r>
          <a:endParaRPr lang="en-US" sz="1700" kern="120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/>
            <a:t>Disease Transmission Risk [Hospitals, Public Spaces]</a:t>
          </a:r>
          <a:endParaRPr lang="en-US" sz="1700" kern="120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b="0" i="0" kern="1200"/>
            <a:t>Air Quality Considerations [Closed areas, Shops etc.]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/>
            <a:t>Personal Scheduling</a:t>
          </a:r>
          <a:endParaRPr lang="en-US" sz="1700" kern="120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b="0" i="0" kern="1200" dirty="0"/>
            <a:t>Avoid High Traffic Hours or Spaces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 dirty="0"/>
            <a:t>Visit recreational spaces during peak popularity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b="0" i="0" kern="1200"/>
            <a:t>Convoluted </a:t>
          </a:r>
          <a:r>
            <a:rPr lang="en-GB" sz="1700" kern="1200"/>
            <a:t>Personal Time Schedules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b="0" i="0" kern="1200"/>
            <a:t>Resource Management</a:t>
          </a:r>
          <a:endParaRPr lang="en-US" sz="1700" kern="120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/>
            <a:t>Ineffective Employee timetables</a:t>
          </a:r>
          <a:endParaRPr lang="en-US" sz="1700" kern="120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b="0" i="0" kern="1200"/>
            <a:t>Public Transport Dispatching</a:t>
          </a:r>
          <a:endParaRPr lang="en-US" sz="1700" kern="120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/>
            <a:t>Marketing in Public Spaces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b="0" i="0" kern="1200"/>
            <a:t>Long Term Planning</a:t>
          </a:r>
          <a:endParaRPr lang="en-US" sz="1700" kern="120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 dirty="0"/>
            <a:t>Urban Planning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b="0" i="0" kern="1200"/>
            <a:t>Business Decisions [Store Locations, Amenities Planning]</a:t>
          </a:r>
          <a:endParaRPr lang="en-US" sz="1700" kern="1200"/>
        </a:p>
      </dsp:txBody>
      <dsp:txXfrm>
        <a:off x="0" y="1249879"/>
        <a:ext cx="6666833" cy="40986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E33A35-C02B-4756-A836-505C47DDF2E6}">
      <dsp:nvSpPr>
        <dsp:cNvPr id="0" name=""/>
        <dsp:cNvSpPr/>
      </dsp:nvSpPr>
      <dsp:spPr>
        <a:xfrm>
          <a:off x="0" y="876424"/>
          <a:ext cx="6666833" cy="9906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54076" rIns="517420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Real time data and Predictions [heatmaps and graphs]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Suggestions and Alerts</a:t>
          </a:r>
        </a:p>
      </dsp:txBody>
      <dsp:txXfrm>
        <a:off x="0" y="876424"/>
        <a:ext cx="6666833" cy="990675"/>
      </dsp:txXfrm>
    </dsp:sp>
    <dsp:sp modelId="{21DD1734-E4D0-473E-A8B0-C59235741705}">
      <dsp:nvSpPr>
        <dsp:cNvPr id="0" name=""/>
        <dsp:cNvSpPr/>
      </dsp:nvSpPr>
      <dsp:spPr>
        <a:xfrm>
          <a:off x="333341" y="625504"/>
          <a:ext cx="4666783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Inform Public for better decision making</a:t>
          </a:r>
        </a:p>
      </dsp:txBody>
      <dsp:txXfrm>
        <a:off x="357839" y="650002"/>
        <a:ext cx="4617787" cy="452844"/>
      </dsp:txXfrm>
    </dsp:sp>
    <dsp:sp modelId="{6A2BC459-6B2E-48DF-9084-70157D68678E}">
      <dsp:nvSpPr>
        <dsp:cNvPr id="0" name=""/>
        <dsp:cNvSpPr/>
      </dsp:nvSpPr>
      <dsp:spPr>
        <a:xfrm>
          <a:off x="0" y="2209820"/>
          <a:ext cx="6666833" cy="128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54076" rIns="517420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Crowd Overview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Insights for better resource allocation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Alerting and notifying</a:t>
          </a:r>
        </a:p>
      </dsp:txBody>
      <dsp:txXfrm>
        <a:off x="0" y="2209820"/>
        <a:ext cx="6666833" cy="1285200"/>
      </dsp:txXfrm>
    </dsp:sp>
    <dsp:sp modelId="{59A6EB72-B2FF-40A8-A8A3-720A94A3E66B}">
      <dsp:nvSpPr>
        <dsp:cNvPr id="0" name=""/>
        <dsp:cNvSpPr/>
      </dsp:nvSpPr>
      <dsp:spPr>
        <a:xfrm>
          <a:off x="333341" y="1958900"/>
          <a:ext cx="4666783" cy="501840"/>
        </a:xfrm>
        <a:prstGeom prst="roundRect">
          <a:avLst/>
        </a:prstGeom>
        <a:gradFill rotWithShape="0">
          <a:gsLst>
            <a:gs pos="0">
              <a:schemeClr val="accent2">
                <a:hueOff val="3221807"/>
                <a:satOff val="-9246"/>
                <a:lumOff val="-14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221807"/>
                <a:satOff val="-9246"/>
                <a:lumOff val="-14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221807"/>
                <a:satOff val="-9246"/>
                <a:lumOff val="-14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Monitoring Tools for Authorities &amp; Businesses</a:t>
          </a:r>
        </a:p>
      </dsp:txBody>
      <dsp:txXfrm>
        <a:off x="357839" y="1983398"/>
        <a:ext cx="4617787" cy="452844"/>
      </dsp:txXfrm>
    </dsp:sp>
    <dsp:sp modelId="{D543A8CC-59E5-48C4-BCD9-97F76FC51E63}">
      <dsp:nvSpPr>
        <dsp:cNvPr id="0" name=""/>
        <dsp:cNvSpPr/>
      </dsp:nvSpPr>
      <dsp:spPr>
        <a:xfrm>
          <a:off x="0" y="3837740"/>
          <a:ext cx="6666833" cy="9906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54076" rIns="517420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Insights about infrastructure planning in popular areas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Effectiveness evaluation for measures taken</a:t>
          </a:r>
        </a:p>
      </dsp:txBody>
      <dsp:txXfrm>
        <a:off x="0" y="3837740"/>
        <a:ext cx="6666833" cy="990675"/>
      </dsp:txXfrm>
    </dsp:sp>
    <dsp:sp modelId="{D4C27F65-AD36-4088-BBC2-9C98BF5AFA10}">
      <dsp:nvSpPr>
        <dsp:cNvPr id="0" name=""/>
        <dsp:cNvSpPr/>
      </dsp:nvSpPr>
      <dsp:spPr>
        <a:xfrm>
          <a:off x="333341" y="3586820"/>
          <a:ext cx="4666783" cy="50184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Tools for Long Term Planning</a:t>
          </a:r>
        </a:p>
      </dsp:txBody>
      <dsp:txXfrm>
        <a:off x="357839" y="3611318"/>
        <a:ext cx="4617787" cy="4528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145DF-79C2-4D23-A27F-61320A4F39B0}">
      <dsp:nvSpPr>
        <dsp:cNvPr id="0" name=""/>
        <dsp:cNvSpPr/>
      </dsp:nvSpPr>
      <dsp:spPr>
        <a:xfrm>
          <a:off x="0" y="242805"/>
          <a:ext cx="5032248" cy="4668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Access to traffic in public networks</a:t>
          </a:r>
        </a:p>
      </dsp:txBody>
      <dsp:txXfrm>
        <a:off x="22789" y="265594"/>
        <a:ext cx="4986670" cy="421252"/>
      </dsp:txXfrm>
    </dsp:sp>
    <dsp:sp modelId="{E3AF61B6-118D-493F-8686-95B17E4D1126}">
      <dsp:nvSpPr>
        <dsp:cNvPr id="0" name=""/>
        <dsp:cNvSpPr/>
      </dsp:nvSpPr>
      <dsp:spPr>
        <a:xfrm>
          <a:off x="0" y="764355"/>
          <a:ext cx="5032248" cy="4668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Access to the Places API</a:t>
          </a:r>
        </a:p>
      </dsp:txBody>
      <dsp:txXfrm>
        <a:off x="22789" y="787144"/>
        <a:ext cx="4986670" cy="421252"/>
      </dsp:txXfrm>
    </dsp:sp>
    <dsp:sp modelId="{9EBE49C5-CF95-420A-BFCB-7F46BAF7A38A}">
      <dsp:nvSpPr>
        <dsp:cNvPr id="0" name=""/>
        <dsp:cNvSpPr/>
      </dsp:nvSpPr>
      <dsp:spPr>
        <a:xfrm>
          <a:off x="0" y="1285905"/>
          <a:ext cx="5032248" cy="4668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Sensors (CO</a:t>
          </a:r>
          <a:r>
            <a:rPr lang="en-US" sz="1900" kern="1200" baseline="-25000"/>
            <a:t>2</a:t>
          </a:r>
          <a:r>
            <a:rPr lang="en-US" sz="1900" kern="1200"/>
            <a:t>, Temperature, Humidity) - 169€</a:t>
          </a:r>
        </a:p>
      </dsp:txBody>
      <dsp:txXfrm>
        <a:off x="22789" y="1308694"/>
        <a:ext cx="4986670" cy="421252"/>
      </dsp:txXfrm>
    </dsp:sp>
    <dsp:sp modelId="{7FF3D68D-9F0C-49EE-A50F-65EBBE3C213E}">
      <dsp:nvSpPr>
        <dsp:cNvPr id="0" name=""/>
        <dsp:cNvSpPr/>
      </dsp:nvSpPr>
      <dsp:spPr>
        <a:xfrm>
          <a:off x="0" y="1807455"/>
          <a:ext cx="5032248" cy="4668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IP Cameras - 30€</a:t>
          </a:r>
        </a:p>
      </dsp:txBody>
      <dsp:txXfrm>
        <a:off x="22789" y="1830244"/>
        <a:ext cx="4986670" cy="421252"/>
      </dsp:txXfrm>
    </dsp:sp>
    <dsp:sp modelId="{8ACA19AB-DBC1-48D4-AC87-442A9677B018}">
      <dsp:nvSpPr>
        <dsp:cNvPr id="0" name=""/>
        <dsp:cNvSpPr/>
      </dsp:nvSpPr>
      <dsp:spPr>
        <a:xfrm>
          <a:off x="0" y="2329005"/>
          <a:ext cx="5032248" cy="4668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Raspberry Pi - 70€</a:t>
          </a:r>
        </a:p>
      </dsp:txBody>
      <dsp:txXfrm>
        <a:off x="22789" y="2351794"/>
        <a:ext cx="4986670" cy="421252"/>
      </dsp:txXfrm>
    </dsp:sp>
    <dsp:sp modelId="{874D462E-2277-4113-8141-4B993F4ACEC5}">
      <dsp:nvSpPr>
        <dsp:cNvPr id="0" name=""/>
        <dsp:cNvSpPr/>
      </dsp:nvSpPr>
      <dsp:spPr>
        <a:xfrm>
          <a:off x="0" y="2850555"/>
          <a:ext cx="5032248" cy="4668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>
                  <a:lumMod val="50000"/>
                  <a:lumOff val="50000"/>
                </a:schemeClr>
              </a:solidFill>
            </a:rPr>
            <a:t>Bluetooth traffic sensors</a:t>
          </a:r>
        </a:p>
      </dsp:txBody>
      <dsp:txXfrm>
        <a:off x="22789" y="2873344"/>
        <a:ext cx="4986670" cy="4212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F8FCCA-1373-40F2-A6C9-7CCFE488F0C1}">
      <dsp:nvSpPr>
        <dsp:cNvPr id="0" name=""/>
        <dsp:cNvSpPr/>
      </dsp:nvSpPr>
      <dsp:spPr>
        <a:xfrm>
          <a:off x="399398" y="684846"/>
          <a:ext cx="1235250" cy="123525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D48711-B9D9-4080-8F6A-E3C7D6946B03}">
      <dsp:nvSpPr>
        <dsp:cNvPr id="0" name=""/>
        <dsp:cNvSpPr/>
      </dsp:nvSpPr>
      <dsp:spPr>
        <a:xfrm>
          <a:off x="662648" y="948096"/>
          <a:ext cx="708750" cy="708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AC97D3-F321-4F50-BCE4-8C3034A10B0B}">
      <dsp:nvSpPr>
        <dsp:cNvPr id="0" name=""/>
        <dsp:cNvSpPr/>
      </dsp:nvSpPr>
      <dsp:spPr>
        <a:xfrm>
          <a:off x="4523" y="2304846"/>
          <a:ext cx="2025000" cy="1549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By using 5 data sources, we can analyze and combine the sources in order to create a single crowd predicting model that can provide real-time and more accurate heatmaps about  the actual congestion in popular areas.</a:t>
          </a:r>
        </a:p>
      </dsp:txBody>
      <dsp:txXfrm>
        <a:off x="4523" y="2304846"/>
        <a:ext cx="2025000" cy="1549687"/>
      </dsp:txXfrm>
    </dsp:sp>
    <dsp:sp modelId="{2DA987C0-FA6E-4C98-8C8E-B8861DEB2891}">
      <dsp:nvSpPr>
        <dsp:cNvPr id="0" name=""/>
        <dsp:cNvSpPr/>
      </dsp:nvSpPr>
      <dsp:spPr>
        <a:xfrm>
          <a:off x="2778773" y="684846"/>
          <a:ext cx="1235250" cy="123525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E44494-E9E5-499D-9EFC-63E8B1DC83B8}">
      <dsp:nvSpPr>
        <dsp:cNvPr id="0" name=""/>
        <dsp:cNvSpPr/>
      </dsp:nvSpPr>
      <dsp:spPr>
        <a:xfrm>
          <a:off x="3042023" y="948096"/>
          <a:ext cx="708750" cy="708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468FC4-4523-45F6-8890-1353FDC3A26E}">
      <dsp:nvSpPr>
        <dsp:cNvPr id="0" name=""/>
        <dsp:cNvSpPr/>
      </dsp:nvSpPr>
      <dsp:spPr>
        <a:xfrm>
          <a:off x="2383898" y="2304846"/>
          <a:ext cx="2025000" cy="1549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In contrast to other solutions, our service will provide data about every place in a city and not just certain areas (Public Transport or specific Businesses).</a:t>
          </a:r>
        </a:p>
      </dsp:txBody>
      <dsp:txXfrm>
        <a:off x="2383898" y="2304846"/>
        <a:ext cx="2025000" cy="15496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B7E3A0-E214-4ED2-BF76-A912310E4EF9}" type="datetimeFigureOut">
              <a:rPr lang="el-GR" smtClean="0"/>
              <a:t>5/12/2024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6767E7-C0CC-40F5-85DD-06561F84EE5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06441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0180A-1316-45E1-BDC5-3632911AA7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09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0B10EE3-B243-B8CB-5A64-D0BB41BEC4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2C0BDFB5-AA44-20F1-70E9-F478066118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D277FA62-D66B-87F4-424F-B47AA78DC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5/12/2024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7F58442F-FCA0-5E4D-9EAF-F212F033E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2C1AF1E3-C0FA-3A2F-0CE9-ED1FEEC15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45247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0D38059-150B-23B6-A239-E2CC1DA52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3F64AD9F-16AB-AC59-49B8-956BC08BEE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C8BE15DE-1736-1715-CAEF-38A23BBAA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5/12/2024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CCCA1C36-12F5-8B31-B0C0-2A0F1FAAD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0802BB74-25F1-52B8-0CD5-291E4E30A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39414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>
            <a:extLst>
              <a:ext uri="{FF2B5EF4-FFF2-40B4-BE49-F238E27FC236}">
                <a16:creationId xmlns:a16="http://schemas.microsoft.com/office/drawing/2014/main" id="{FE1E3EA5-F550-E07D-CC11-DDC4C2B9FF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2D77612C-84ED-19B0-0EF8-1448BEF806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621DDECB-8505-F851-E3BD-FC887698E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5/12/2024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CE965083-5B70-FC70-8248-7B8809535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BAE3AFE4-1B56-A39C-B12E-904ADAF31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66885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8D81A33-3760-572B-D0FA-5BB5F41B3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14D5668-5DDE-D7B1-6ADC-C887E4759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7BD1FB58-EF5C-FB44-A9E4-014DF0CB2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5/12/2024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A7BA55D5-A58E-632C-804B-341DD4715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A3C1E7FF-8AB1-13B5-E7FB-63F393D4B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27041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32F521F-8ADF-1FBC-BE5B-1C62EDE89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22E25671-5971-3F00-D7F5-92DCD9D77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88334DB4-AECA-022B-2267-16D367DA5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5/12/2024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AB310201-4CC5-3A56-B17D-6AB2842FF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529AEBF0-665B-CD7F-FD6A-FADCD6B08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73742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05CEB82-427C-33AB-7CBA-F21176477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601C3B6-1516-2962-FBF6-9AC191CB19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77C33A26-4BB1-58D9-B228-CFB66438D0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4BAEDB32-CA39-B1E1-87E7-229090F48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5/12/2024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813E4CE8-ECE9-48F5-A5C8-702ABE4CD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B11A4674-31E8-A2E0-6D60-EC8B4EE5B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5467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651AC1C-FF45-D967-FC07-528ADED9D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F503E645-CAD1-F782-A609-DF866D00F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2216BD2B-22F6-6309-7BC0-A5E71A9B7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F98770FB-11F7-4AAA-F69A-3C6A8C13A6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B9E3544B-A222-B342-B823-F24BE225E3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2E8487CB-25AE-AEA9-723D-46FFC3FD1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5/12/2024</a:t>
            </a:fld>
            <a:endParaRPr lang="el-GR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EBB15D7F-D195-1D7E-B818-9AFAA2773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93E8302E-C99B-66B6-F88E-D0DFC3E1E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12457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DF46F5F-FC5B-0366-F1DA-4178919AD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793F2EA4-C15A-A803-DC08-58E5FB92B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5/12/2024</a:t>
            </a:fld>
            <a:endParaRPr lang="el-GR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F3FA8F14-FBD0-755C-922E-D01E785E3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DEE0E145-EAD7-5735-B66F-D885BDAF8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05889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01179FF4-C70F-C767-C728-1FAA964B9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5/12/2024</a:t>
            </a:fld>
            <a:endParaRPr lang="el-GR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311B3F58-76EE-9264-D177-FB5689783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53E3A06D-7B06-EDFE-A284-D8F22F790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67720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6248DB2-5FCC-B719-4C76-078B17819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D493EBE6-DD4B-278A-1DC1-4B14C92BB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638C8FC3-5BB7-09B6-D64F-F72E024353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E289FF59-1EAB-8B67-C8B4-80424AFFD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5/12/2024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EEDF8D09-7191-9C51-1D32-2B221E745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8B08E712-39C4-C68D-6332-1B7BA462D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6617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86CBB37-0913-C09B-FB79-BA57EC87E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40858C41-98E8-4BB7-03AA-83561DCDFA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75E08F40-E815-8FEA-7DC0-2767C0B8FA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0CBBB0E0-B435-7B1C-7A3E-87E17B2A1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5/12/2024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F5017BAA-48E1-018E-A301-05B7833EA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649B27B2-A288-04DD-FC22-135F01CBE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42477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09E0A28B-5394-E9BA-0890-9AA3070F7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6185D5E0-1F17-7FA0-833B-863C1E813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45965AB8-A0CE-A6D2-DC7E-A72A895527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66D93A-8471-488D-BABB-696F63448F4F}" type="datetimeFigureOut">
              <a:rPr lang="el-GR" smtClean="0"/>
              <a:t>5/12/2024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65C6C28F-5879-1A25-E3B5-8931472645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12798628-C1C8-84E8-B73F-0DDE7CECFD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9858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12" Type="http://schemas.openxmlformats.org/officeDocument/2006/relationships/image" Target="../media/image6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5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4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.png"/><Relationship Id="rId1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2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avoid-crowds.com/" TargetMode="External"/><Relationship Id="rId7" Type="http://schemas.openxmlformats.org/officeDocument/2006/relationships/image" Target="../media/image15.png"/><Relationship Id="rId2" Type="http://schemas.openxmlformats.org/officeDocument/2006/relationships/hyperlink" Target="https://www.wmata.com/service/statu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ursquare.com/" TargetMode="External"/><Relationship Id="rId5" Type="http://schemas.openxmlformats.org/officeDocument/2006/relationships/hyperlink" Target="https://developers.google.com/maps/documentation/places/web-service" TargetMode="External"/><Relationship Id="rId10" Type="http://schemas.openxmlformats.org/officeDocument/2006/relationships/image" Target="../media/image18.png"/><Relationship Id="rId4" Type="http://schemas.openxmlformats.org/officeDocument/2006/relationships/hyperlink" Target="https://waitwhile.com/" TargetMode="External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mclimate.eu/products/mclimate-co2-sensor-notifier-lorawan?variant=47859023806796" TargetMode="External"/><Relationship Id="rId3" Type="http://schemas.openxmlformats.org/officeDocument/2006/relationships/diagramLayout" Target="../diagrams/layout3.xml"/><Relationship Id="rId7" Type="http://schemas.openxmlformats.org/officeDocument/2006/relationships/hyperlink" Target="https://developers.google.com/maps/documentation/places/web-service/overview" TargetMode="Externa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hyperlink" Target="https://www.researchgate.net/publication/272071234_Bluetooth_Sensors_for_Vehicular_Traffic_Monitoring" TargetMode="External"/><Relationship Id="rId5" Type="http://schemas.openxmlformats.org/officeDocument/2006/relationships/diagramColors" Target="../diagrams/colors3.xml"/><Relationship Id="rId10" Type="http://schemas.openxmlformats.org/officeDocument/2006/relationships/hyperlink" Target="https://www.skroutz.gr/s/19212716/Raspberry-Pi-4-Model-B-4GB.html" TargetMode="External"/><Relationship Id="rId4" Type="http://schemas.openxmlformats.org/officeDocument/2006/relationships/diagramQuickStyle" Target="../diagrams/quickStyle3.xml"/><Relationship Id="rId9" Type="http://schemas.openxmlformats.org/officeDocument/2006/relationships/hyperlink" Target="https://www.skroutz.gr/c/688/kameres-parakolouthisis/f/916690/IP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89F690BB-8DFE-65ED-D9B9-FB0190EE7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solidFill>
                  <a:srgbClr val="FFFFFF"/>
                </a:solidFill>
              </a:rPr>
              <a:t>Datacrowd</a:t>
            </a:r>
            <a:endParaRPr lang="el-GR" sz="4800">
              <a:solidFill>
                <a:srgbClr val="FFFFFF"/>
              </a:solidFill>
            </a:endParaRP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A635DB8F-8C98-D0DC-96AB-99DFB1F203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US" dirty="0" err="1"/>
              <a:t>Tsampras</a:t>
            </a:r>
            <a:r>
              <a:rPr lang="en-US" dirty="0"/>
              <a:t> Konstantinos</a:t>
            </a:r>
            <a:br>
              <a:rPr lang="el-GR" dirty="0"/>
            </a:br>
            <a:r>
              <a:rPr lang="en-US" dirty="0" err="1"/>
              <a:t>Papoutsas</a:t>
            </a:r>
            <a:r>
              <a:rPr lang="en-US" dirty="0"/>
              <a:t> Georgios</a:t>
            </a:r>
            <a:endParaRPr lang="el-G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065099-E257-55EB-6208-510FA0B90BFD}"/>
              </a:ext>
            </a:extLst>
          </p:cNvPr>
          <p:cNvSpPr txBox="1"/>
          <p:nvPr/>
        </p:nvSpPr>
        <p:spPr>
          <a:xfrm>
            <a:off x="1314824" y="4466122"/>
            <a:ext cx="3545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Milestone Presentation</a:t>
            </a:r>
          </a:p>
        </p:txBody>
      </p:sp>
    </p:spTree>
    <p:extLst>
      <p:ext uri="{BB962C8B-B14F-4D97-AF65-F5344CB8AC3E}">
        <p14:creationId xmlns:p14="http://schemas.microsoft.com/office/powerpoint/2010/main" val="228602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330A2211-11CA-8A25-D2A8-A0CC26816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Mission Statement</a:t>
            </a:r>
            <a:endParaRPr lang="el-GR" sz="4000">
              <a:solidFill>
                <a:srgbClr val="FFFFFF"/>
              </a:solidFill>
            </a:endParaRPr>
          </a:p>
        </p:txBody>
      </p:sp>
      <p:graphicFrame>
        <p:nvGraphicFramePr>
          <p:cNvPr id="20" name="Θέση περιεχομένου 2">
            <a:extLst>
              <a:ext uri="{FF2B5EF4-FFF2-40B4-BE49-F238E27FC236}">
                <a16:creationId xmlns:a16="http://schemas.microsoft.com/office/drawing/2014/main" id="{3E961ADC-B65C-69DE-7E4D-CA80B27C35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0802279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Γραφικό 3" descr="Παιδιά περίγραμμα">
            <a:extLst>
              <a:ext uri="{FF2B5EF4-FFF2-40B4-BE49-F238E27FC236}">
                <a16:creationId xmlns:a16="http://schemas.microsoft.com/office/drawing/2014/main" id="{730A848B-9EA9-4487-84E3-B9F7758A57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35863" y="2094860"/>
            <a:ext cx="914400" cy="914400"/>
          </a:xfrm>
          <a:prstGeom prst="rect">
            <a:avLst/>
          </a:prstGeom>
        </p:spPr>
      </p:pic>
      <p:pic>
        <p:nvPicPr>
          <p:cNvPr id="6" name="Γραφικό 5" descr="Ημερήσιο ημερολόγιο περίγραμμα">
            <a:extLst>
              <a:ext uri="{FF2B5EF4-FFF2-40B4-BE49-F238E27FC236}">
                <a16:creationId xmlns:a16="http://schemas.microsoft.com/office/drawing/2014/main" id="{29616A71-9E7E-2B3D-F06D-1BEE02C72A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61989" y="3020200"/>
            <a:ext cx="914400" cy="914400"/>
          </a:xfrm>
          <a:prstGeom prst="rect">
            <a:avLst/>
          </a:prstGeom>
        </p:spPr>
      </p:pic>
      <p:pic>
        <p:nvPicPr>
          <p:cNvPr id="8" name="Γραφικό 7" descr="Ντοσιέ με συμπαγές γέμισμα">
            <a:extLst>
              <a:ext uri="{FF2B5EF4-FFF2-40B4-BE49-F238E27FC236}">
                <a16:creationId xmlns:a16="http://schemas.microsoft.com/office/drawing/2014/main" id="{AFDFB8A4-8E9F-8AE5-5CE7-51ACEAAD56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1178" y="4080115"/>
            <a:ext cx="914400" cy="914400"/>
          </a:xfrm>
          <a:prstGeom prst="rect">
            <a:avLst/>
          </a:prstGeom>
        </p:spPr>
      </p:pic>
      <p:pic>
        <p:nvPicPr>
          <p:cNvPr id="10" name="Γραφικό 9" descr="Βιομηχανικό σχέδιο περίγραμμα">
            <a:extLst>
              <a:ext uri="{FF2B5EF4-FFF2-40B4-BE49-F238E27FC236}">
                <a16:creationId xmlns:a16="http://schemas.microsoft.com/office/drawing/2014/main" id="{DD51FDEE-4A53-4D9D-4ECF-B06BEE60B0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772502" y="520890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14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BA856E92-A125-056A-E879-904095D5A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Solutions</a:t>
            </a:r>
            <a:endParaRPr lang="el-GR" sz="4000">
              <a:solidFill>
                <a:srgbClr val="FFFFFF"/>
              </a:solidFill>
            </a:endParaRPr>
          </a:p>
        </p:txBody>
      </p:sp>
      <p:graphicFrame>
        <p:nvGraphicFramePr>
          <p:cNvPr id="5" name="Θέση περιεχομένου 2">
            <a:extLst>
              <a:ext uri="{FF2B5EF4-FFF2-40B4-BE49-F238E27FC236}">
                <a16:creationId xmlns:a16="http://schemas.microsoft.com/office/drawing/2014/main" id="{0D194E6E-22EB-B394-AEC3-FA2A33B803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947359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Γραφικό 3" descr="Αίθουσα τάξης περίγραμμα">
            <a:extLst>
              <a:ext uri="{FF2B5EF4-FFF2-40B4-BE49-F238E27FC236}">
                <a16:creationId xmlns:a16="http://schemas.microsoft.com/office/drawing/2014/main" id="{859B65FE-5EBC-0911-A7D3-D8393299CD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57485" y="1683756"/>
            <a:ext cx="914400" cy="914400"/>
          </a:xfrm>
          <a:prstGeom prst="rect">
            <a:avLst/>
          </a:prstGeom>
        </p:spPr>
      </p:pic>
      <p:pic>
        <p:nvPicPr>
          <p:cNvPr id="7" name="Γραφικό 6" descr="Άβακας περίγραμμα">
            <a:extLst>
              <a:ext uri="{FF2B5EF4-FFF2-40B4-BE49-F238E27FC236}">
                <a16:creationId xmlns:a16="http://schemas.microsoft.com/office/drawing/2014/main" id="{143CE0FD-B806-277F-1CBB-009283E9BD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57485" y="3165715"/>
            <a:ext cx="914400" cy="914400"/>
          </a:xfrm>
          <a:prstGeom prst="rect">
            <a:avLst/>
          </a:prstGeom>
        </p:spPr>
      </p:pic>
      <p:pic>
        <p:nvPicPr>
          <p:cNvPr id="10" name="Γραφικό 9" descr="Λίστα ελέγχου περίγραμμα">
            <a:extLst>
              <a:ext uri="{FF2B5EF4-FFF2-40B4-BE49-F238E27FC236}">
                <a16:creationId xmlns:a16="http://schemas.microsoft.com/office/drawing/2014/main" id="{BE3BC949-FCCF-5A5F-B012-0133EB9E68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57485" y="46476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259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EFCBF3BB-B85A-2E2D-0E08-2A50B0CAE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Other solutions</a:t>
            </a:r>
          </a:p>
        </p:txBody>
      </p:sp>
      <p:sp>
        <p:nvSpPr>
          <p:cNvPr id="5" name="Θέση περιεχομένου 2">
            <a:extLst>
              <a:ext uri="{FF2B5EF4-FFF2-40B4-BE49-F238E27FC236}">
                <a16:creationId xmlns:a16="http://schemas.microsoft.com/office/drawing/2014/main" id="{2FA5A98A-AFE3-CBA9-4BD1-B5083531867C}"/>
              </a:ext>
            </a:extLst>
          </p:cNvPr>
          <p:cNvSpPr txBox="1">
            <a:spLocks/>
          </p:cNvSpPr>
          <p:nvPr/>
        </p:nvSpPr>
        <p:spPr>
          <a:xfrm>
            <a:off x="1940256" y="3833199"/>
            <a:ext cx="8332826" cy="1363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US" dirty="0">
                <a:hlinkClick r:id="rId2"/>
              </a:rPr>
              <a:t>https://www.wmata.com/service/status/</a:t>
            </a:r>
            <a:endParaRPr lang="en-US" dirty="0"/>
          </a:p>
          <a:p>
            <a:pPr marL="0"/>
            <a:r>
              <a:rPr lang="en-US" dirty="0">
                <a:hlinkClick r:id="rId3"/>
              </a:rPr>
              <a:t>https://avoid-crowds.com/</a:t>
            </a:r>
            <a:endParaRPr lang="en-US" dirty="0"/>
          </a:p>
          <a:p>
            <a:pPr marL="0"/>
            <a:r>
              <a:rPr lang="en-US" dirty="0">
                <a:hlinkClick r:id="rId4"/>
              </a:rPr>
              <a:t>https://waitwhile.com/</a:t>
            </a:r>
            <a:endParaRPr lang="en-US" dirty="0"/>
          </a:p>
          <a:p>
            <a:pPr marL="0"/>
            <a:r>
              <a:rPr lang="en-US" dirty="0">
                <a:hlinkClick r:id="rId5"/>
              </a:rPr>
              <a:t>https://developers.google.com/maps/documentation/places/web-service</a:t>
            </a:r>
            <a:endParaRPr lang="en-US" dirty="0"/>
          </a:p>
          <a:p>
            <a:pPr marL="0"/>
            <a:r>
              <a:rPr lang="en-US" dirty="0">
                <a:hlinkClick r:id="rId6"/>
              </a:rPr>
              <a:t>https://foursquare.com/</a:t>
            </a:r>
            <a:endParaRPr lang="en-US" dirty="0"/>
          </a:p>
        </p:txBody>
      </p:sp>
      <p:graphicFrame>
        <p:nvGraphicFramePr>
          <p:cNvPr id="4" name="Θέση περιεχομένου 3">
            <a:extLst>
              <a:ext uri="{FF2B5EF4-FFF2-40B4-BE49-F238E27FC236}">
                <a16:creationId xmlns:a16="http://schemas.microsoft.com/office/drawing/2014/main" id="{7EFF45F3-857F-DF09-7FB1-D798D6DF13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5044462"/>
              </p:ext>
            </p:extLst>
          </p:nvPr>
        </p:nvGraphicFramePr>
        <p:xfrm>
          <a:off x="1940255" y="589299"/>
          <a:ext cx="7305345" cy="2930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3741">
                  <a:extLst>
                    <a:ext uri="{9D8B030D-6E8A-4147-A177-3AD203B41FA5}">
                      <a16:colId xmlns:a16="http://schemas.microsoft.com/office/drawing/2014/main" val="367139742"/>
                    </a:ext>
                  </a:extLst>
                </a:gridCol>
                <a:gridCol w="1116270">
                  <a:extLst>
                    <a:ext uri="{9D8B030D-6E8A-4147-A177-3AD203B41FA5}">
                      <a16:colId xmlns:a16="http://schemas.microsoft.com/office/drawing/2014/main" val="1989005396"/>
                    </a:ext>
                  </a:extLst>
                </a:gridCol>
                <a:gridCol w="851494">
                  <a:extLst>
                    <a:ext uri="{9D8B030D-6E8A-4147-A177-3AD203B41FA5}">
                      <a16:colId xmlns:a16="http://schemas.microsoft.com/office/drawing/2014/main" val="247010345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4259891358"/>
                    </a:ext>
                  </a:extLst>
                </a:gridCol>
                <a:gridCol w="996234">
                  <a:extLst>
                    <a:ext uri="{9D8B030D-6E8A-4147-A177-3AD203B41FA5}">
                      <a16:colId xmlns:a16="http://schemas.microsoft.com/office/drawing/2014/main" val="1299113383"/>
                    </a:ext>
                  </a:extLst>
                </a:gridCol>
                <a:gridCol w="1025883">
                  <a:extLst>
                    <a:ext uri="{9D8B030D-6E8A-4147-A177-3AD203B41FA5}">
                      <a16:colId xmlns:a16="http://schemas.microsoft.com/office/drawing/2014/main" val="3847184326"/>
                    </a:ext>
                  </a:extLst>
                </a:gridCol>
                <a:gridCol w="1025883">
                  <a:extLst>
                    <a:ext uri="{9D8B030D-6E8A-4147-A177-3AD203B41FA5}">
                      <a16:colId xmlns:a16="http://schemas.microsoft.com/office/drawing/2014/main" val="1973296953"/>
                    </a:ext>
                  </a:extLst>
                </a:gridCol>
              </a:tblGrid>
              <a:tr h="7118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Features/App</a:t>
                      </a:r>
                      <a:endParaRPr lang="el-G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Public Transit apps </a:t>
                      </a:r>
                      <a:endParaRPr lang="el-G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Avoid crowds</a:t>
                      </a:r>
                      <a:endParaRPr lang="el-G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chemeClr val="tx1"/>
                          </a:solidFill>
                        </a:rPr>
                        <a:t>Waitwhile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  <a:p>
                      <a:endParaRPr lang="el-G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Google Places API</a:t>
                      </a:r>
                      <a:endParaRPr lang="el-G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Foursquare</a:t>
                      </a:r>
                      <a:endParaRPr lang="el-GR" sz="1400" b="1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tx1"/>
                          </a:solidFill>
                        </a:rPr>
                        <a:t>Datacrowd</a:t>
                      </a:r>
                      <a:endParaRPr lang="el-G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5360876"/>
                  </a:ext>
                </a:extLst>
              </a:tr>
              <a:tr h="502343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Crowd Prediction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6542102"/>
                  </a:ext>
                </a:extLst>
              </a:tr>
              <a:tr h="502343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Multi-source model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8625542"/>
                  </a:ext>
                </a:extLst>
              </a:tr>
              <a:tr h="711824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Business &amp; Authorities Insights</a:t>
                      </a:r>
                      <a:endParaRPr lang="el-GR" sz="1400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  <a:p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l-GR" sz="1400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7500130"/>
                  </a:ext>
                </a:extLst>
              </a:tr>
              <a:tr h="50234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Commute Scheduling</a:t>
                      </a:r>
                      <a:endParaRPr lang="el-GR" sz="1400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6645777"/>
                  </a:ext>
                </a:extLst>
              </a:tr>
            </a:tbl>
          </a:graphicData>
        </a:graphic>
      </p:graphicFrame>
      <p:pic>
        <p:nvPicPr>
          <p:cNvPr id="6" name="Εικόνα 5">
            <a:extLst>
              <a:ext uri="{FF2B5EF4-FFF2-40B4-BE49-F238E27FC236}">
                <a16:creationId xmlns:a16="http://schemas.microsoft.com/office/drawing/2014/main" id="{2B3BDCDE-A7B0-C405-DEA0-1AF4C8991E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" y="80399"/>
            <a:ext cx="1669802" cy="1758562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2FE921FB-062F-27D6-3F20-C0149707D9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5094" y="3316411"/>
            <a:ext cx="2584149" cy="1882339"/>
          </a:xfrm>
          <a:prstGeom prst="rect">
            <a:avLst/>
          </a:prstGeom>
        </p:spPr>
      </p:pic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5A99E5F7-62CF-A9C2-0C33-AD004D5CC7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55094" y="192159"/>
            <a:ext cx="2668724" cy="1380004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A2270B4-CE4E-74E9-9B58-C8D0C6831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83" y="2442512"/>
            <a:ext cx="1630778" cy="242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097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C45AC87-1D03-4452-BBE4-712E10796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2000" cy="2835786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3A66E38-056D-4A0A-BF1D-682AB0529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080500" y="6"/>
            <a:ext cx="3111498" cy="283578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7D0A197-F7EC-4629-86FB-48D5D3B82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"/>
            <a:ext cx="12192000" cy="2835780"/>
          </a:xfrm>
          <a:prstGeom prst="rect">
            <a:avLst/>
          </a:prstGeom>
          <a:gradFill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72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7251444-A29D-44A8-9E2E-263F0C215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26042" y="9496"/>
            <a:ext cx="11765956" cy="2826288"/>
          </a:xfrm>
          <a:prstGeom prst="rect">
            <a:avLst/>
          </a:prstGeom>
          <a:gradFill>
            <a:gsLst>
              <a:gs pos="0">
                <a:srgbClr val="000000">
                  <a:alpha val="8000"/>
                </a:srgbClr>
              </a:gs>
              <a:gs pos="76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2FA74DEF-22DE-C6EA-6C99-466720EA8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88826"/>
            <a:ext cx="9448801" cy="1047132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Data sources</a:t>
            </a:r>
            <a:endParaRPr lang="el-GR" sz="4000">
              <a:solidFill>
                <a:srgbClr val="FFFFFF"/>
              </a:solidFill>
            </a:endParaRPr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DE912502-B99C-ED4D-0540-A31177ECAB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" b="5"/>
          <a:stretch/>
        </p:blipFill>
        <p:spPr>
          <a:xfrm>
            <a:off x="1826653" y="1801891"/>
            <a:ext cx="2593464" cy="2593464"/>
          </a:xfrm>
          <a:custGeom>
            <a:avLst/>
            <a:gdLst/>
            <a:ahLst/>
            <a:cxnLst/>
            <a:rect l="l" t="t" r="r" b="b"/>
            <a:pathLst>
              <a:path w="2593464" h="2593464">
                <a:moveTo>
                  <a:pt x="1296732" y="0"/>
                </a:moveTo>
                <a:cubicBezTo>
                  <a:pt x="2012897" y="0"/>
                  <a:pt x="2593464" y="580567"/>
                  <a:pt x="2593464" y="1296732"/>
                </a:cubicBezTo>
                <a:cubicBezTo>
                  <a:pt x="2593464" y="2012897"/>
                  <a:pt x="2012897" y="2593464"/>
                  <a:pt x="1296732" y="2593464"/>
                </a:cubicBezTo>
                <a:cubicBezTo>
                  <a:pt x="580567" y="2593464"/>
                  <a:pt x="0" y="2012897"/>
                  <a:pt x="0" y="1296732"/>
                </a:cubicBezTo>
                <a:cubicBezTo>
                  <a:pt x="0" y="580567"/>
                  <a:pt x="580567" y="0"/>
                  <a:pt x="1296732" y="0"/>
                </a:cubicBezTo>
                <a:close/>
              </a:path>
            </a:pathLst>
          </a:cu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1E999204-B181-502A-E4ED-5C0609EAB7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" b="5"/>
          <a:stretch/>
        </p:blipFill>
        <p:spPr>
          <a:xfrm>
            <a:off x="4813890" y="1801891"/>
            <a:ext cx="2593464" cy="2593464"/>
          </a:xfrm>
          <a:custGeom>
            <a:avLst/>
            <a:gdLst/>
            <a:ahLst/>
            <a:cxnLst/>
            <a:rect l="l" t="t" r="r" b="b"/>
            <a:pathLst>
              <a:path w="2593464" h="2593464">
                <a:moveTo>
                  <a:pt x="1296732" y="0"/>
                </a:moveTo>
                <a:cubicBezTo>
                  <a:pt x="2012897" y="0"/>
                  <a:pt x="2593464" y="580567"/>
                  <a:pt x="2593464" y="1296732"/>
                </a:cubicBezTo>
                <a:cubicBezTo>
                  <a:pt x="2593464" y="2012897"/>
                  <a:pt x="2012897" y="2593464"/>
                  <a:pt x="1296732" y="2593464"/>
                </a:cubicBezTo>
                <a:cubicBezTo>
                  <a:pt x="580567" y="2593464"/>
                  <a:pt x="0" y="2012897"/>
                  <a:pt x="0" y="1296732"/>
                </a:cubicBezTo>
                <a:cubicBezTo>
                  <a:pt x="0" y="580567"/>
                  <a:pt x="580567" y="0"/>
                  <a:pt x="1296732" y="0"/>
                </a:cubicBezTo>
                <a:close/>
              </a:path>
            </a:pathLst>
          </a:cu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88D152EE-F825-9C47-D9F1-5F907C033CA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" b="5"/>
          <a:stretch/>
        </p:blipFill>
        <p:spPr>
          <a:xfrm>
            <a:off x="7801127" y="1801891"/>
            <a:ext cx="2593464" cy="2593464"/>
          </a:xfrm>
          <a:custGeom>
            <a:avLst/>
            <a:gdLst/>
            <a:ahLst/>
            <a:cxnLst/>
            <a:rect l="l" t="t" r="r" b="b"/>
            <a:pathLst>
              <a:path w="2593464" h="2593464">
                <a:moveTo>
                  <a:pt x="1296732" y="0"/>
                </a:moveTo>
                <a:cubicBezTo>
                  <a:pt x="2012897" y="0"/>
                  <a:pt x="2593464" y="580567"/>
                  <a:pt x="2593464" y="1296732"/>
                </a:cubicBezTo>
                <a:cubicBezTo>
                  <a:pt x="2593464" y="2012897"/>
                  <a:pt x="2012897" y="2593464"/>
                  <a:pt x="1296732" y="2593464"/>
                </a:cubicBezTo>
                <a:cubicBezTo>
                  <a:pt x="580567" y="2593464"/>
                  <a:pt x="0" y="2012897"/>
                  <a:pt x="0" y="1296732"/>
                </a:cubicBezTo>
                <a:cubicBezTo>
                  <a:pt x="0" y="580567"/>
                  <a:pt x="580567" y="0"/>
                  <a:pt x="1296732" y="0"/>
                </a:cubicBezTo>
                <a:close/>
              </a:path>
            </a:pathLst>
          </a:custGeom>
        </p:spPr>
      </p:pic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FF2DE08-08C5-0F10-DD88-431FB66E9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4661288"/>
            <a:ext cx="9448800" cy="20617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Collect data from:</a:t>
            </a:r>
          </a:p>
          <a:p>
            <a:r>
              <a:rPr lang="en-US" sz="1400" dirty="0"/>
              <a:t>Traffic in public networks (WiFi4EU, </a:t>
            </a:r>
            <a:r>
              <a:rPr lang="en-US" sz="1400" dirty="0" err="1"/>
              <a:t>Eduroam</a:t>
            </a:r>
            <a:r>
              <a:rPr lang="en-US" sz="1400" dirty="0"/>
              <a:t>)</a:t>
            </a:r>
            <a:endParaRPr lang="el-GR" sz="1400" dirty="0"/>
          </a:p>
          <a:p>
            <a:r>
              <a:rPr lang="en-US" sz="1400" dirty="0"/>
              <a:t>Environmental sensors (CO</a:t>
            </a:r>
            <a:r>
              <a:rPr lang="en-US" sz="1400" baseline="-25000" dirty="0"/>
              <a:t>2</a:t>
            </a:r>
            <a:r>
              <a:rPr lang="en-US" sz="1400" dirty="0"/>
              <a:t>, Temperature, Humidity)</a:t>
            </a:r>
          </a:p>
          <a:p>
            <a:r>
              <a:rPr lang="en-US" sz="1400" dirty="0"/>
              <a:t>Google places API</a:t>
            </a:r>
          </a:p>
          <a:p>
            <a:r>
              <a:rPr lang="en-US" sz="1400" dirty="0"/>
              <a:t>Camera feeds in public places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Bluetooth sensors in public places</a:t>
            </a:r>
          </a:p>
          <a:p>
            <a:endParaRPr lang="en-US" sz="800" dirty="0"/>
          </a:p>
          <a:p>
            <a:endParaRPr lang="el-GR" sz="800" dirty="0"/>
          </a:p>
        </p:txBody>
      </p:sp>
    </p:spTree>
    <p:extLst>
      <p:ext uri="{BB962C8B-B14F-4D97-AF65-F5344CB8AC3E}">
        <p14:creationId xmlns:p14="http://schemas.microsoft.com/office/powerpoint/2010/main" val="2415319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2D0E334-25A7-5F4C-669C-781017A5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57344" cy="1325563"/>
          </a:xfrm>
        </p:spPr>
        <p:txBody>
          <a:bodyPr/>
          <a:lstStyle/>
          <a:p>
            <a:r>
              <a:rPr lang="en-US" dirty="0"/>
              <a:t>Requirements</a:t>
            </a:r>
            <a:endParaRPr lang="el-GR" dirty="0"/>
          </a:p>
        </p:txBody>
      </p:sp>
      <p:graphicFrame>
        <p:nvGraphicFramePr>
          <p:cNvPr id="11" name="Θέση περιεχομένου 2">
            <a:extLst>
              <a:ext uri="{FF2B5EF4-FFF2-40B4-BE49-F238E27FC236}">
                <a16:creationId xmlns:a16="http://schemas.microsoft.com/office/drawing/2014/main" id="{8358E67F-307A-4060-E969-556724EBCB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2943139"/>
              </p:ext>
            </p:extLst>
          </p:nvPr>
        </p:nvGraphicFramePr>
        <p:xfrm>
          <a:off x="941832" y="1395857"/>
          <a:ext cx="5032248" cy="35601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Θέση περιεχομένου 2">
            <a:extLst>
              <a:ext uri="{FF2B5EF4-FFF2-40B4-BE49-F238E27FC236}">
                <a16:creationId xmlns:a16="http://schemas.microsoft.com/office/drawing/2014/main" id="{28382B6A-55C3-5613-1A0A-66CA535AE6AE}"/>
              </a:ext>
            </a:extLst>
          </p:cNvPr>
          <p:cNvSpPr txBox="1">
            <a:spLocks/>
          </p:cNvSpPr>
          <p:nvPr/>
        </p:nvSpPr>
        <p:spPr>
          <a:xfrm>
            <a:off x="8705088" y="1904873"/>
            <a:ext cx="4858512" cy="4139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l-GR" dirty="0"/>
          </a:p>
        </p:txBody>
      </p:sp>
      <p:sp>
        <p:nvSpPr>
          <p:cNvPr id="5" name="Θέση περιεχομένου 2">
            <a:extLst>
              <a:ext uri="{FF2B5EF4-FFF2-40B4-BE49-F238E27FC236}">
                <a16:creationId xmlns:a16="http://schemas.microsoft.com/office/drawing/2014/main" id="{2FE045B2-4CDA-64F3-46D5-E279FF0430BA}"/>
              </a:ext>
            </a:extLst>
          </p:cNvPr>
          <p:cNvSpPr txBox="1">
            <a:spLocks/>
          </p:cNvSpPr>
          <p:nvPr/>
        </p:nvSpPr>
        <p:spPr>
          <a:xfrm>
            <a:off x="768096" y="5462143"/>
            <a:ext cx="10241280" cy="1325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af-ZA" sz="1400" dirty="0">
                <a:hlinkClick r:id="rId7"/>
              </a:rPr>
              <a:t>https://developers.google.com/maps/documentation/places/web-service/overview</a:t>
            </a:r>
            <a:endParaRPr lang="af-ZA" sz="1400" dirty="0"/>
          </a:p>
          <a:p>
            <a:pPr marL="0" indent="0">
              <a:buNone/>
            </a:pPr>
            <a:r>
              <a:rPr lang="af-ZA" sz="1400" dirty="0">
                <a:hlinkClick r:id="rId8"/>
              </a:rPr>
              <a:t>https://mclimate.eu/products/mclimate-co2-sensor-notifier-lorawan?variant=47859023806796</a:t>
            </a:r>
            <a:endParaRPr lang="af-ZA" sz="1400" dirty="0"/>
          </a:p>
          <a:p>
            <a:pPr marL="0" indent="0">
              <a:buNone/>
            </a:pPr>
            <a:r>
              <a:rPr lang="af-ZA" sz="1400" dirty="0">
                <a:hlinkClick r:id="rId9"/>
              </a:rPr>
              <a:t>https://www.skroutz.gr/c/688/kameres-parakolouthisis/f/916690/IP.html</a:t>
            </a:r>
            <a:endParaRPr lang="af-ZA" sz="1400" dirty="0"/>
          </a:p>
          <a:p>
            <a:pPr marL="0" indent="0">
              <a:buNone/>
            </a:pPr>
            <a:r>
              <a:rPr lang="af-ZA" sz="1400" dirty="0">
                <a:hlinkClick r:id="rId10"/>
              </a:rPr>
              <a:t>https://www.skroutz.gr/s/19212716/Raspberry-Pi-4-Model-B-4GB.html</a:t>
            </a:r>
            <a:endParaRPr lang="af-ZA" sz="1400" dirty="0"/>
          </a:p>
          <a:p>
            <a:pPr marL="0" indent="0">
              <a:buNone/>
            </a:pPr>
            <a:r>
              <a:rPr lang="af-ZA" sz="1400" dirty="0">
                <a:hlinkClick r:id="rId11"/>
              </a:rPr>
              <a:t>https://www.researchgate.net/publication/272071234_Bluetooth_Sensors_for_Vehicular_Traffic_Monitoring</a:t>
            </a:r>
            <a:endParaRPr lang="af-ZA" sz="1400" dirty="0"/>
          </a:p>
          <a:p>
            <a:pPr marL="0" indent="0">
              <a:buNone/>
            </a:pPr>
            <a:endParaRPr lang="el-GR" sz="1400" dirty="0"/>
          </a:p>
        </p:txBody>
      </p:sp>
      <p:sp>
        <p:nvSpPr>
          <p:cNvPr id="8" name="Θέση περιεχομένου 2">
            <a:extLst>
              <a:ext uri="{FF2B5EF4-FFF2-40B4-BE49-F238E27FC236}">
                <a16:creationId xmlns:a16="http://schemas.microsoft.com/office/drawing/2014/main" id="{3F595574-2C76-2CDC-484C-8EE9ECBCBA13}"/>
              </a:ext>
            </a:extLst>
          </p:cNvPr>
          <p:cNvSpPr txBox="1">
            <a:spLocks/>
          </p:cNvSpPr>
          <p:nvPr/>
        </p:nvSpPr>
        <p:spPr>
          <a:xfrm>
            <a:off x="6940296" y="1413193"/>
            <a:ext cx="5104786" cy="340878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Citizens </a:t>
            </a:r>
          </a:p>
          <a:p>
            <a:pPr lvl="1"/>
            <a:r>
              <a:rPr lang="en-US" dirty="0"/>
              <a:t>Students</a:t>
            </a:r>
          </a:p>
          <a:p>
            <a:pPr lvl="1"/>
            <a:r>
              <a:rPr lang="en-US" dirty="0"/>
              <a:t>Users of Public Transport and Services</a:t>
            </a:r>
          </a:p>
          <a:p>
            <a:pPr lvl="1"/>
            <a:r>
              <a:rPr lang="en-US" dirty="0"/>
              <a:t>Tourists</a:t>
            </a:r>
          </a:p>
          <a:p>
            <a:r>
              <a:rPr lang="en-US" dirty="0"/>
              <a:t>Authorities and Businesses</a:t>
            </a:r>
          </a:p>
          <a:p>
            <a:pPr lvl="1"/>
            <a:r>
              <a:rPr lang="en-US" dirty="0"/>
              <a:t>Educational Institutions</a:t>
            </a:r>
          </a:p>
          <a:p>
            <a:pPr lvl="1"/>
            <a:r>
              <a:rPr lang="en-US" dirty="0"/>
              <a:t>Municipal Authorities </a:t>
            </a:r>
          </a:p>
          <a:p>
            <a:pPr lvl="1"/>
            <a:r>
              <a:rPr lang="en-US" dirty="0"/>
              <a:t>Public Transport Authorities</a:t>
            </a:r>
          </a:p>
          <a:p>
            <a:pPr lvl="1"/>
            <a:r>
              <a:rPr lang="en-US" dirty="0"/>
              <a:t>Private Businesses</a:t>
            </a:r>
          </a:p>
          <a:p>
            <a:pPr lvl="1"/>
            <a:r>
              <a:rPr lang="en-US" dirty="0"/>
              <a:t>Groups of Businesses</a:t>
            </a:r>
          </a:p>
        </p:txBody>
      </p:sp>
      <p:sp>
        <p:nvSpPr>
          <p:cNvPr id="9" name="Τίτλος 1">
            <a:extLst>
              <a:ext uri="{FF2B5EF4-FFF2-40B4-BE49-F238E27FC236}">
                <a16:creationId xmlns:a16="http://schemas.microsoft.com/office/drawing/2014/main" id="{9207318B-61EF-FBFF-FD51-E427BFE8658D}"/>
              </a:ext>
            </a:extLst>
          </p:cNvPr>
          <p:cNvSpPr txBox="1">
            <a:spLocks/>
          </p:cNvSpPr>
          <p:nvPr/>
        </p:nvSpPr>
        <p:spPr>
          <a:xfrm>
            <a:off x="6940296" y="365125"/>
            <a:ext cx="473049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Target audience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86349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C5B28E-422C-16E8-88EB-E2E5BF08F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" r="15336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Rectangle 103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40A53814-A019-95EA-CDFE-360E3C8EA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397499"/>
            <a:ext cx="3822189" cy="1362987"/>
          </a:xfrm>
        </p:spPr>
        <p:txBody>
          <a:bodyPr>
            <a:normAutofit/>
          </a:bodyPr>
          <a:lstStyle/>
          <a:p>
            <a:r>
              <a:rPr lang="en-US" sz="4000" dirty="0"/>
              <a:t>Unique value proposition</a:t>
            </a:r>
            <a:endParaRPr lang="el-GR" sz="4000" dirty="0"/>
          </a:p>
        </p:txBody>
      </p:sp>
      <p:graphicFrame>
        <p:nvGraphicFramePr>
          <p:cNvPr id="1041" name="Content Placeholder 1029">
            <a:extLst>
              <a:ext uri="{FF2B5EF4-FFF2-40B4-BE49-F238E27FC236}">
                <a16:creationId xmlns:a16="http://schemas.microsoft.com/office/drawing/2014/main" id="{D4495BC1-1FC8-9BBE-4C20-7C510CDB80E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157984"/>
          <a:ext cx="4413422" cy="4539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35571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A88B6AB6-8D41-4184-B0FE-E4FC90EC3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 for your time!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91177"/>
      </p:ext>
    </p:extLst>
  </p:cSld>
  <p:clrMapOvr>
    <a:masterClrMapping/>
  </p:clrMapOvr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3908</TotalTime>
  <Words>485</Words>
  <Application>Microsoft Office PowerPoint</Application>
  <PresentationFormat>Ευρεία οθόνη</PresentationFormat>
  <Paragraphs>97</Paragraphs>
  <Slides>8</Slides>
  <Notes>1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3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Θέμα του Office</vt:lpstr>
      <vt:lpstr>Datacrowd</vt:lpstr>
      <vt:lpstr>Mission Statement</vt:lpstr>
      <vt:lpstr>Solutions</vt:lpstr>
      <vt:lpstr>Other solutions</vt:lpstr>
      <vt:lpstr>Data sources</vt:lpstr>
      <vt:lpstr>Requirements</vt:lpstr>
      <vt:lpstr>Unique value proposition</vt:lpstr>
      <vt:lpstr>Thank you for your time!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ΤΣΑΜΠΡΑΣ ΚΩΝΣΤΑΝΤΙΝΟΣ</dc:creator>
  <cp:lastModifiedBy>ΤΣΑΜΠΡΑΣ ΚΩΝΣΤΑΝΤΙΝΟΣ</cp:lastModifiedBy>
  <cp:revision>10</cp:revision>
  <dcterms:created xsi:type="dcterms:W3CDTF">2024-12-01T16:34:36Z</dcterms:created>
  <dcterms:modified xsi:type="dcterms:W3CDTF">2024-12-05T17:56:48Z</dcterms:modified>
</cp:coreProperties>
</file>